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398" r:id="rId5"/>
    <p:sldId id="379" r:id="rId6"/>
    <p:sldId id="380" r:id="rId7"/>
    <p:sldId id="381" r:id="rId8"/>
    <p:sldId id="388" r:id="rId9"/>
    <p:sldId id="382" r:id="rId10"/>
    <p:sldId id="385" r:id="rId11"/>
    <p:sldId id="399" r:id="rId12"/>
    <p:sldId id="386" r:id="rId13"/>
    <p:sldId id="387" r:id="rId14"/>
    <p:sldId id="396" r:id="rId15"/>
    <p:sldId id="384" r:id="rId16"/>
    <p:sldId id="331" r:id="rId17"/>
    <p:sldId id="389" r:id="rId18"/>
    <p:sldId id="390" r:id="rId19"/>
    <p:sldId id="400" r:id="rId20"/>
    <p:sldId id="391" r:id="rId21"/>
    <p:sldId id="392" r:id="rId22"/>
    <p:sldId id="394" r:id="rId23"/>
    <p:sldId id="393" r:id="rId24"/>
    <p:sldId id="395" r:id="rId25"/>
    <p:sldId id="397" r:id="rId26"/>
    <p:sldId id="36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46" userDrawn="1">
          <p15:clr>
            <a:srgbClr val="A4A3A4"/>
          </p15:clr>
        </p15:guide>
        <p15:guide id="2" orient="horz" pos="971" userDrawn="1">
          <p15:clr>
            <a:srgbClr val="A4A3A4"/>
          </p15:clr>
        </p15:guide>
        <p15:guide id="3" orient="horz" pos="326" userDrawn="1">
          <p15:clr>
            <a:srgbClr val="A4A3A4"/>
          </p15:clr>
        </p15:guide>
        <p15:guide id="4" orient="horz" pos="4144" userDrawn="1">
          <p15:clr>
            <a:srgbClr val="A4A3A4"/>
          </p15:clr>
        </p15:guide>
        <p15:guide id="5" orient="horz" pos="187" userDrawn="1">
          <p15:clr>
            <a:srgbClr val="A4A3A4"/>
          </p15:clr>
        </p15:guide>
        <p15:guide id="6" orient="horz" pos="958" userDrawn="1">
          <p15:clr>
            <a:srgbClr val="A4A3A4"/>
          </p15:clr>
        </p15:guide>
        <p15:guide id="7" pos="7296" userDrawn="1">
          <p15:clr>
            <a:srgbClr val="A4A3A4"/>
          </p15:clr>
        </p15:guide>
        <p15:guide id="8" pos="768" userDrawn="1">
          <p15:clr>
            <a:srgbClr val="A4A3A4"/>
          </p15:clr>
        </p15:guide>
        <p15:guide id="9" pos="3943" userDrawn="1">
          <p15:clr>
            <a:srgbClr val="A4A3A4"/>
          </p15:clr>
        </p15:guide>
        <p15:guide id="10" pos="4135" userDrawn="1">
          <p15:clr>
            <a:srgbClr val="A4A3A4"/>
          </p15:clr>
        </p15:guide>
        <p15:guide id="11" pos="2816" userDrawn="1">
          <p15:clr>
            <a:srgbClr val="A4A3A4"/>
          </p15:clr>
        </p15:guide>
        <p15:guide id="12" pos="3008" userDrawn="1">
          <p15:clr>
            <a:srgbClr val="A4A3A4"/>
          </p15:clr>
        </p15:guide>
        <p15:guide id="13" pos="5057" userDrawn="1">
          <p15:clr>
            <a:srgbClr val="A4A3A4"/>
          </p15:clr>
        </p15:guide>
        <p15:guide id="14" pos="524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lley Cornforth" initials="SC" lastIdx="10" clrIdx="0">
    <p:extLst/>
  </p:cmAuthor>
  <p:cmAuthor id="2" name="Michael Isenberg" initials="MI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9D616"/>
    <a:srgbClr val="53585F"/>
    <a:srgbClr val="2D3E4C"/>
    <a:srgbClr val="2D3F4C"/>
    <a:srgbClr val="F3F6F0"/>
    <a:srgbClr val="1B1918"/>
    <a:srgbClr val="ECC200"/>
    <a:srgbClr val="616365"/>
    <a:srgbClr val="807F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91" autoAdjust="0"/>
    <p:restoredTop sz="89359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206" y="60"/>
      </p:cViewPr>
      <p:guideLst>
        <p:guide orient="horz" pos="3746"/>
        <p:guide orient="horz" pos="971"/>
        <p:guide orient="horz" pos="326"/>
        <p:guide orient="horz" pos="4144"/>
        <p:guide orient="horz" pos="187"/>
        <p:guide orient="horz" pos="958"/>
        <p:guide pos="7296"/>
        <p:guide pos="768"/>
        <p:guide pos="3943"/>
        <p:guide pos="4135"/>
        <p:guide pos="2816"/>
        <p:guide pos="3008"/>
        <p:guide pos="5057"/>
        <p:guide pos="5249"/>
      </p:guideLst>
    </p:cSldViewPr>
  </p:slideViewPr>
  <p:outlineViewPr>
    <p:cViewPr>
      <p:scale>
        <a:sx n="33" d="100"/>
        <a:sy n="33" d="100"/>
      </p:scale>
      <p:origin x="0" y="-39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napToGrid="0" snapToObjects="1" showGuides="1">
      <p:cViewPr varScale="1">
        <p:scale>
          <a:sx n="65" d="100"/>
          <a:sy n="65" d="100"/>
        </p:scale>
        <p:origin x="-1080" y="-8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0" tIns="0" rIns="0" bIns="0" rtlCol="0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5BF0B3C-1E52-489E-B0F5-F17A69FC3DF5}" type="datetimeFigureOut">
              <a:rPr lang="en-US" smtClean="0"/>
              <a:pPr/>
              <a:t>3/29/2017</a:t>
            </a:fld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2"/>
          </p:nvPr>
        </p:nvSpPr>
        <p:spPr>
          <a:xfrm>
            <a:off x="0" y="8969829"/>
            <a:ext cx="4364736" cy="17258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3"/>
          </p:nvPr>
        </p:nvSpPr>
        <p:spPr>
          <a:xfrm>
            <a:off x="5943599" y="8969829"/>
            <a:ext cx="912813" cy="17258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82BE62A-086B-44B7-8C0D-9D910583B0B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9849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2.png>
</file>

<file path=ppt/media/image4.jpg>
</file>

<file path=ppt/media/image5.png>
</file>

<file path=ppt/media/image6.pn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0" tIns="0" rIns="0" bIns="0" rtlCol="0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5BF0B3C-1E52-489E-B0F5-F17A69FC3DF5}" type="datetimeFigureOut">
              <a:rPr lang="en-US" smtClean="0"/>
              <a:pPr/>
              <a:t>3/29/2017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69829"/>
            <a:ext cx="4364736" cy="17258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9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943599" y="8969829"/>
            <a:ext cx="912813" cy="17258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82BE62A-086B-44B7-8C0D-9D910583B0B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588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9063" indent="-119063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82575" indent="-119063" algn="l" defTabSz="914400" rtl="0" eaLnBrk="1" latinLnBrk="0" hangingPunct="1">
      <a:spcBef>
        <a:spcPts val="600"/>
      </a:spcBef>
      <a:buFont typeface="Arial" pitchFamily="34" charset="0"/>
      <a:buChar char="•"/>
      <a:defRPr sz="1200" kern="1200">
        <a:solidFill>
          <a:schemeClr val="tx1">
            <a:lumMod val="75000"/>
            <a:lumOff val="25000"/>
          </a:schemeClr>
        </a:solidFill>
        <a:latin typeface="+mn-lt"/>
        <a:ea typeface="+mn-ea"/>
        <a:cs typeface="+mn-cs"/>
      </a:defRPr>
    </a:lvl2pPr>
    <a:lvl3pPr marL="457200" indent="-119063" algn="l" defTabSz="914400" rtl="0" eaLnBrk="1" latinLnBrk="0" hangingPunct="1">
      <a:spcBef>
        <a:spcPts val="600"/>
      </a:spcBef>
      <a:buFont typeface="Arial" pitchFamily="34" charset="0"/>
      <a:buChar char="•"/>
      <a:defRPr sz="1200" kern="1200">
        <a:solidFill>
          <a:schemeClr val="tx1">
            <a:lumMod val="75000"/>
            <a:lumOff val="25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848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MD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295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class syntax is not introducing a new object model to JavaScript. It’s just syntactical sugar</a:t>
            </a:r>
            <a:r>
              <a:rPr lang="pl-PL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over the existing prototype-based inheritance.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266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class syntax is not introducing a new object model to JavaScript. It’s just syntactical sugar</a:t>
            </a:r>
            <a:r>
              <a:rPr lang="pl-PL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over the existing prototype-based inheritance.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827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MD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46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smtClean="0"/>
              <a:t>We want to be a master in JS </a:t>
            </a:r>
            <a:r>
              <a:rPr lang="pl-PL" dirty="0" err="1" smtClean="0"/>
              <a:t>ecosystem</a:t>
            </a:r>
            <a:r>
              <a:rPr lang="pl-PL" dirty="0" smtClean="0"/>
              <a:t>.</a:t>
            </a:r>
            <a:r>
              <a:rPr lang="pl-PL" baseline="0" dirty="0" smtClean="0"/>
              <a:t> We want to </a:t>
            </a:r>
            <a:r>
              <a:rPr lang="pl-PL" baseline="0" dirty="0" err="1" smtClean="0"/>
              <a:t>create</a:t>
            </a:r>
            <a:r>
              <a:rPr lang="pl-PL" baseline="0" dirty="0" smtClean="0"/>
              <a:t> a team, </a:t>
            </a:r>
            <a:r>
              <a:rPr lang="pl-PL" baseline="0" dirty="0" err="1" smtClean="0"/>
              <a:t>group</a:t>
            </a:r>
            <a:r>
              <a:rPr lang="pl-PL" baseline="0" dirty="0" smtClean="0"/>
              <a:t> of </a:t>
            </a:r>
            <a:r>
              <a:rPr lang="pl-PL" baseline="0" dirty="0" err="1" smtClean="0"/>
              <a:t>people</a:t>
            </a:r>
            <a:r>
              <a:rPr lang="pl-PL" baseline="0" dirty="0" smtClean="0"/>
              <a:t>, </a:t>
            </a:r>
            <a:r>
              <a:rPr lang="pl-PL" baseline="0" dirty="0" err="1" smtClean="0"/>
              <a:t>who</a:t>
            </a:r>
            <a:r>
              <a:rPr lang="pl-PL" baseline="0" dirty="0" smtClean="0"/>
              <a:t> </a:t>
            </a:r>
            <a:r>
              <a:rPr lang="pl-PL" baseline="0" dirty="0" err="1" smtClean="0"/>
              <a:t>have</a:t>
            </a:r>
            <a:r>
              <a:rPr lang="pl-PL" baseline="0" dirty="0" smtClean="0"/>
              <a:t> a </a:t>
            </a:r>
            <a:r>
              <a:rPr lang="pl-PL" baseline="0" dirty="0" err="1" smtClean="0"/>
              <a:t>deep</a:t>
            </a:r>
            <a:r>
              <a:rPr lang="pl-PL" baseline="0" dirty="0" smtClean="0"/>
              <a:t> </a:t>
            </a:r>
            <a:r>
              <a:rPr lang="pl-PL" baseline="0" dirty="0" err="1" smtClean="0"/>
              <a:t>understanding</a:t>
            </a:r>
            <a:r>
              <a:rPr lang="pl-PL" baseline="0" dirty="0" smtClean="0"/>
              <a:t> of </a:t>
            </a:r>
            <a:r>
              <a:rPr lang="pl-PL" baseline="0" dirty="0" err="1" smtClean="0"/>
              <a:t>at</a:t>
            </a:r>
            <a:r>
              <a:rPr lang="pl-PL" baseline="0" dirty="0" smtClean="0"/>
              <a:t> </a:t>
            </a:r>
            <a:r>
              <a:rPr lang="pl-PL" baseline="0" dirty="0" err="1" smtClean="0"/>
              <a:t>least</a:t>
            </a:r>
            <a:r>
              <a:rPr lang="pl-PL" baseline="0" dirty="0" smtClean="0"/>
              <a:t> one top popular JS </a:t>
            </a:r>
            <a:r>
              <a:rPr lang="pl-PL" baseline="0" dirty="0" err="1" smtClean="0"/>
              <a:t>technology</a:t>
            </a:r>
            <a:r>
              <a:rPr lang="pl-PL" baseline="0" dirty="0" smtClean="0"/>
              <a:t>.</a:t>
            </a:r>
          </a:p>
          <a:p>
            <a:r>
              <a:rPr lang="pl-PL" baseline="0" dirty="0" err="1" smtClean="0"/>
              <a:t>Everyone</a:t>
            </a:r>
            <a:r>
              <a:rPr lang="pl-PL" baseline="0" dirty="0" smtClean="0"/>
              <a:t> – </a:t>
            </a:r>
            <a:r>
              <a:rPr lang="pl-PL" baseline="0" dirty="0" err="1" smtClean="0"/>
              <a:t>I’m</a:t>
            </a:r>
            <a:r>
              <a:rPr lang="pl-PL" baseline="0" dirty="0" smtClean="0"/>
              <a:t> not </a:t>
            </a:r>
            <a:r>
              <a:rPr lang="pl-PL" baseline="0" dirty="0" err="1" smtClean="0"/>
              <a:t>an</a:t>
            </a:r>
            <a:r>
              <a:rPr lang="pl-PL" baseline="0" dirty="0" smtClean="0"/>
              <a:t> </a:t>
            </a:r>
            <a:r>
              <a:rPr lang="pl-PL" baseline="0" dirty="0" err="1" smtClean="0"/>
              <a:t>expert</a:t>
            </a:r>
            <a:r>
              <a:rPr lang="pl-PL" baseline="0" dirty="0" smtClean="0"/>
              <a:t> – </a:t>
            </a:r>
            <a:r>
              <a:rPr lang="pl-PL" baseline="0" dirty="0" err="1" smtClean="0"/>
              <a:t>you</a:t>
            </a:r>
            <a:r>
              <a:rPr lang="pl-PL" baseline="0" dirty="0" smtClean="0"/>
              <a:t> </a:t>
            </a:r>
            <a:r>
              <a:rPr lang="pl-PL" baseline="0" dirty="0" err="1" smtClean="0"/>
              <a:t>don’t</a:t>
            </a:r>
            <a:r>
              <a:rPr lang="pl-PL" baseline="0" dirty="0" smtClean="0"/>
              <a:t> </a:t>
            </a:r>
            <a:r>
              <a:rPr lang="pl-PL" baseline="0" dirty="0" err="1" smtClean="0"/>
              <a:t>have</a:t>
            </a:r>
            <a:r>
              <a:rPr lang="pl-PL" baseline="0" dirty="0" smtClean="0"/>
              <a:t> to </a:t>
            </a:r>
            <a:r>
              <a:rPr lang="pl-PL" baseline="0" dirty="0" err="1" smtClean="0"/>
              <a:t>too</a:t>
            </a:r>
            <a:r>
              <a:rPr lang="pl-PL" baseline="0" dirty="0" smtClean="0"/>
              <a:t> </a:t>
            </a:r>
            <a:r>
              <a:rPr lang="pl-PL" baseline="0" dirty="0" smtClean="0">
                <a:sym typeface="Wingdings" panose="05000000000000000000" pitchFamily="2" charset="2"/>
              </a:rPr>
              <a:t></a:t>
            </a:r>
          </a:p>
          <a:p>
            <a:r>
              <a:rPr lang="pl-PL" baseline="0" dirty="0" err="1" smtClean="0">
                <a:sym typeface="Wingdings" panose="05000000000000000000" pitchFamily="2" charset="2"/>
              </a:rPr>
              <a:t>Every</a:t>
            </a:r>
            <a:r>
              <a:rPr lang="pl-PL" baseline="0" dirty="0" smtClean="0">
                <a:sym typeface="Wingdings" panose="05000000000000000000" pitchFamily="2" charset="2"/>
              </a:rPr>
              <a:t> </a:t>
            </a:r>
            <a:r>
              <a:rPr lang="pl-PL" baseline="0" dirty="0" err="1" smtClean="0">
                <a:sym typeface="Wingdings" panose="05000000000000000000" pitchFamily="2" charset="2"/>
              </a:rPr>
              <a:t>two</a:t>
            </a:r>
            <a:r>
              <a:rPr lang="pl-PL" baseline="0" dirty="0" smtClean="0">
                <a:sym typeface="Wingdings" panose="05000000000000000000" pitchFamily="2" charset="2"/>
              </a:rPr>
              <a:t> </a:t>
            </a:r>
            <a:r>
              <a:rPr lang="pl-PL" baseline="0" dirty="0" err="1" smtClean="0">
                <a:sym typeface="Wingdings" panose="05000000000000000000" pitchFamily="2" charset="2"/>
              </a:rPr>
              <a:t>weeks</a:t>
            </a:r>
            <a:r>
              <a:rPr lang="pl-PL" baseline="0" dirty="0" smtClean="0">
                <a:sym typeface="Wingdings" panose="05000000000000000000" pitchFamily="2" charset="2"/>
              </a:rPr>
              <a:t> – we </a:t>
            </a:r>
            <a:r>
              <a:rPr lang="pl-PL" baseline="0" dirty="0" err="1" smtClean="0">
                <a:sym typeface="Wingdings" panose="05000000000000000000" pitchFamily="2" charset="2"/>
              </a:rPr>
              <a:t>already</a:t>
            </a:r>
            <a:r>
              <a:rPr lang="pl-PL" baseline="0" dirty="0" smtClean="0">
                <a:sym typeface="Wingdings" panose="05000000000000000000" pitchFamily="2" charset="2"/>
              </a:rPr>
              <a:t> </a:t>
            </a:r>
            <a:r>
              <a:rPr lang="pl-PL" baseline="0" dirty="0" err="1" smtClean="0">
                <a:sym typeface="Wingdings" panose="05000000000000000000" pitchFamily="2" charset="2"/>
              </a:rPr>
              <a:t>have</a:t>
            </a:r>
            <a:r>
              <a:rPr lang="pl-PL" baseline="0" dirty="0" smtClean="0">
                <a:sym typeface="Wingdings" panose="05000000000000000000" pitchFamily="2" charset="2"/>
              </a:rPr>
              <a:t> a plan for 9 </a:t>
            </a:r>
            <a:r>
              <a:rPr lang="pl-PL" baseline="0" dirty="0" err="1" smtClean="0">
                <a:sym typeface="Wingdings" panose="05000000000000000000" pitchFamily="2" charset="2"/>
              </a:rPr>
              <a:t>meetings</a:t>
            </a:r>
            <a:endParaRPr lang="pl-PL" baseline="0" dirty="0" smtClean="0">
              <a:sym typeface="Wingdings" panose="05000000000000000000" pitchFamily="2" charset="2"/>
            </a:endParaRPr>
          </a:p>
          <a:p>
            <a:r>
              <a:rPr lang="pl-PL" baseline="0" dirty="0" err="1" smtClean="0">
                <a:sym typeface="Wingdings" panose="05000000000000000000" pitchFamily="2" charset="2"/>
              </a:rPr>
              <a:t>What</a:t>
            </a:r>
            <a:r>
              <a:rPr lang="pl-PL" baseline="0" dirty="0" smtClean="0">
                <a:sym typeface="Wingdings" panose="05000000000000000000" pitchFamily="2" charset="2"/>
              </a:rPr>
              <a:t>: React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306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ES2015 is the most extensive update to the</a:t>
            </a:r>
            <a:r>
              <a:rPr lang="pl-PL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J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avaScript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language since the publication of its first edition in 1997.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824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let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variables are scoped to the nearest block and are NOT hoisted.</a:t>
            </a:r>
            <a:endParaRPr lang="pl-PL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636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MD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512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09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94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642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MD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2BE62A-086B-44B7-8C0D-9D910583B0B1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756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 userDrawn="1"/>
        </p:nvSpPr>
        <p:spPr>
          <a:xfrm>
            <a:off x="12817231" y="4552461"/>
            <a:ext cx="184731" cy="276999"/>
          </a:xfrm>
          <a:prstGeom prst="rect">
            <a:avLst/>
          </a:prstGeom>
          <a:ln w="25400">
            <a:miter lim="400000"/>
          </a:ln>
        </p:spPr>
        <p:txBody>
          <a:bodyPr wrap="none" tIns="45720" bIns="45720" rtlCol="0" anchor="b">
            <a:spAutoFit/>
          </a:bodyPr>
          <a:lstStyle/>
          <a:p>
            <a:endParaRPr lang="en-US" sz="1200" dirty="0">
              <a:solidFill>
                <a:schemeClr val="bg2"/>
              </a:solidFill>
              <a:latin typeface="Arial"/>
              <a:cs typeface="Arial"/>
            </a:endParaRP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-9939" y="0"/>
            <a:ext cx="1708030" cy="170803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8"/>
            <a:ext cx="1632683" cy="1632683"/>
          </a:xfrm>
          <a:prstGeom prst="rect">
            <a:avLst/>
          </a:prstGeom>
        </p:spPr>
      </p:pic>
      <p:sp>
        <p:nvSpPr>
          <p:cNvPr id="37" name="TextBox 36"/>
          <p:cNvSpPr txBox="1"/>
          <p:nvPr userDrawn="1"/>
        </p:nvSpPr>
        <p:spPr>
          <a:xfrm>
            <a:off x="317500" y="2834501"/>
            <a:ext cx="184731" cy="276999"/>
          </a:xfrm>
          <a:prstGeom prst="rect">
            <a:avLst/>
          </a:prstGeom>
          <a:ln w="25400">
            <a:miter lim="400000"/>
          </a:ln>
        </p:spPr>
        <p:txBody>
          <a:bodyPr wrap="none" tIns="45720" bIns="45720" rtlCol="0" anchor="b">
            <a:spAutoFit/>
          </a:bodyPr>
          <a:lstStyle/>
          <a:p>
            <a:endParaRPr lang="en-US" sz="1200" dirty="0">
              <a:solidFill>
                <a:schemeClr val="bg2"/>
              </a:solidFill>
              <a:latin typeface="Arial"/>
              <a:cs typeface="Arial"/>
            </a:endParaRPr>
          </a:p>
        </p:txBody>
      </p:sp>
      <p:pic>
        <p:nvPicPr>
          <p:cNvPr id="38" name="Infusion_logo.pdf"/>
          <p:cNvPicPr>
            <a:picLocks noChangeAspect="1"/>
          </p:cNvPicPr>
          <p:nvPr userDrawn="1"/>
        </p:nvPicPr>
        <p:blipFill>
          <a:blip r:embed="rId5">
            <a:extLst/>
          </a:blip>
          <a:stretch>
            <a:fillRect/>
          </a:stretch>
        </p:blipFill>
        <p:spPr>
          <a:xfrm>
            <a:off x="1700784" y="5633270"/>
            <a:ext cx="2626051" cy="5343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9490" y="5380197"/>
            <a:ext cx="4042165" cy="1244102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492732" y="668338"/>
            <a:ext cx="2581275" cy="1198562"/>
          </a:xfrm>
          <a:ln w="12700">
            <a:solidFill>
              <a:schemeClr val="bg1"/>
            </a:solidFill>
          </a:ln>
        </p:spPr>
        <p:txBody>
          <a:bodyPr/>
          <a:lstStyle>
            <a:lvl1pPr marL="10800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400"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icon to add transparent background client logo.</a:t>
            </a:r>
          </a:p>
        </p:txBody>
      </p:sp>
    </p:spTree>
    <p:extLst>
      <p:ext uri="{BB962C8B-B14F-4D97-AF65-F5344CB8AC3E}">
        <p14:creationId xmlns:p14="http://schemas.microsoft.com/office/powerpoint/2010/main" val="1891969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LARGE TEXT No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5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698625" y="1844675"/>
            <a:ext cx="8751980" cy="2084388"/>
          </a:xfrm>
        </p:spPr>
        <p:txBody>
          <a:bodyPr/>
          <a:lstStyle>
            <a:lvl1pPr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1699200" y="4004812"/>
            <a:ext cx="8762802" cy="1337366"/>
          </a:xfrm>
        </p:spPr>
        <p:txBody>
          <a:bodyPr/>
          <a:lstStyle>
            <a:lvl1pPr>
              <a:defRPr sz="2700"/>
            </a:lvl1pPr>
            <a:lvl2pPr>
              <a:defRPr sz="2700"/>
            </a:lvl2pPr>
            <a:lvl3pPr>
              <a:defRPr sz="2700"/>
            </a:lvl3pPr>
            <a:lvl4pPr>
              <a:defRPr sz="2700"/>
            </a:lvl4pPr>
            <a:lvl5pPr>
              <a:defRPr sz="2700"/>
            </a:lvl5pPr>
          </a:lstStyle>
          <a:p>
            <a:pPr lvl="0"/>
            <a:r>
              <a:rPr lang="en-US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595871" y="1603612"/>
            <a:ext cx="3992457" cy="900113"/>
          </a:xfrm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595870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1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10937241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1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10937241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 hasCustomPrompt="1"/>
          </p:nvPr>
        </p:nvSpPr>
        <p:spPr>
          <a:xfrm>
            <a:off x="5192487" y="0"/>
            <a:ext cx="6999513" cy="6858000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45720">
              <a:defRPr sz="1800"/>
            </a:lvl1pPr>
          </a:lstStyle>
          <a:p>
            <a:r>
              <a:rPr lang="en-US" dirty="0"/>
              <a:t>Click on icon to insert picture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082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 Imag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37240" y="6983506"/>
            <a:ext cx="645160" cy="183515"/>
          </a:xfrm>
        </p:spPr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10937240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7" y="5225317"/>
            <a:ext cx="1632683" cy="1632683"/>
          </a:xfrm>
          <a:prstGeom prst="rect">
            <a:avLst/>
          </a:prstGeom>
        </p:spPr>
      </p:pic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Picture Placeholder 12"/>
          <p:cNvSpPr>
            <a:spLocks noGrp="1"/>
          </p:cNvSpPr>
          <p:nvPr>
            <p:ph type="pic" sz="quarter" idx="10" hasCustomPrompt="1"/>
          </p:nvPr>
        </p:nvSpPr>
        <p:spPr>
          <a:xfrm>
            <a:off x="5192486" y="0"/>
            <a:ext cx="6999513" cy="6858000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45720">
              <a:defRPr sz="1800"/>
            </a:lvl1pPr>
          </a:lstStyle>
          <a:p>
            <a:r>
              <a:rPr lang="en-US" dirty="0"/>
              <a:t>Click on icon to insert picture</a:t>
            </a:r>
          </a:p>
        </p:txBody>
      </p:sp>
      <p:sp>
        <p:nvSpPr>
          <p:cNvPr id="32" name="Title 2"/>
          <p:cNvSpPr>
            <a:spLocks noGrp="1"/>
          </p:cNvSpPr>
          <p:nvPr>
            <p:ph type="title"/>
          </p:nvPr>
        </p:nvSpPr>
        <p:spPr>
          <a:xfrm>
            <a:off x="595871" y="1603612"/>
            <a:ext cx="3992457" cy="900113"/>
          </a:xfrm>
        </p:spPr>
        <p:txBody>
          <a:bodyPr/>
          <a:lstStyle>
            <a:lvl1pPr>
              <a:defRPr sz="36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595870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2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2"/>
          <p:cNvSpPr txBox="1">
            <a:spLocks/>
          </p:cNvSpPr>
          <p:nvPr userDrawn="1"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1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10937241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1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10937241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975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 Image Gra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10937240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/>
          </p:nvPr>
        </p:nvSpPr>
        <p:spPr>
          <a:xfrm>
            <a:off x="595871" y="1603612"/>
            <a:ext cx="3992457" cy="900113"/>
          </a:xfrm>
        </p:spPr>
        <p:txBody>
          <a:bodyPr/>
          <a:lstStyle>
            <a:lvl1pPr>
              <a:defRPr sz="36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0" hasCustomPrompt="1"/>
          </p:nvPr>
        </p:nvSpPr>
        <p:spPr>
          <a:xfrm>
            <a:off x="5192486" y="0"/>
            <a:ext cx="6999513" cy="6858000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45720">
              <a:defRPr sz="1800"/>
            </a:lvl1pPr>
          </a:lstStyle>
          <a:p>
            <a:r>
              <a:rPr lang="en-US" dirty="0"/>
              <a:t>Click on icon to insert picture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7" y="5225317"/>
            <a:ext cx="1632683" cy="1632683"/>
          </a:xfrm>
          <a:prstGeom prst="rect">
            <a:avLst/>
          </a:prstGeom>
        </p:spPr>
      </p:pic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595870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2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4"/>
          </p:nvPr>
        </p:nvSpPr>
        <p:spPr>
          <a:xfrm>
            <a:off x="11375658" y="6552420"/>
            <a:ext cx="645160" cy="183515"/>
          </a:xfrm>
        </p:spPr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5224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75658" y="6552420"/>
            <a:ext cx="645160" cy="183515"/>
          </a:xfrm>
        </p:spPr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28"/>
          <p:cNvSpPr>
            <a:spLocks noGrp="1"/>
          </p:cNvSpPr>
          <p:nvPr>
            <p:ph type="pic" sz="quarter" idx="12" hasCustomPrompt="1"/>
          </p:nvPr>
        </p:nvSpPr>
        <p:spPr>
          <a:xfrm>
            <a:off x="-9526" y="0"/>
            <a:ext cx="6965495" cy="6858000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2000"/>
            </a:lvl1pPr>
          </a:lstStyle>
          <a:p>
            <a:r>
              <a:rPr lang="en-US" dirty="0"/>
              <a:t>Click icon to insert picture</a:t>
            </a:r>
          </a:p>
          <a:p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9939" y="0"/>
            <a:ext cx="1708030" cy="1708030"/>
            <a:chOff x="-19878" y="0"/>
            <a:chExt cx="3416060" cy="3416060"/>
          </a:xfrm>
        </p:grpSpPr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9878" y="0"/>
              <a:ext cx="3416060" cy="3416060"/>
            </a:xfrm>
            <a:prstGeom prst="rect">
              <a:avLst/>
            </a:prstGeom>
          </p:spPr>
        </p:pic>
        <p:pic>
          <p:nvPicPr>
            <p:cNvPr id="18" name="Infusion_white.pdf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241862" y="215828"/>
              <a:ext cx="639288" cy="6945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7600828" y="1603612"/>
            <a:ext cx="3992457" cy="900113"/>
          </a:xfrm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7600827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1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471564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eft Imag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Picture Placeholder 28"/>
          <p:cNvSpPr>
            <a:spLocks noGrp="1"/>
          </p:cNvSpPr>
          <p:nvPr>
            <p:ph type="pic" sz="quarter" idx="12" hasCustomPrompt="1"/>
          </p:nvPr>
        </p:nvSpPr>
        <p:spPr>
          <a:xfrm>
            <a:off x="-9526" y="0"/>
            <a:ext cx="6965495" cy="6858000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2000"/>
            </a:lvl1pPr>
          </a:lstStyle>
          <a:p>
            <a:r>
              <a:rPr lang="en-US" dirty="0"/>
              <a:t>Click icon to insert picture</a:t>
            </a:r>
          </a:p>
          <a:p>
            <a:endParaRPr lang="en-US" dirty="0"/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-9939" y="0"/>
            <a:ext cx="1708030" cy="1708030"/>
            <a:chOff x="-19878" y="0"/>
            <a:chExt cx="3416060" cy="3416060"/>
          </a:xfrm>
        </p:grpSpPr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9878" y="0"/>
              <a:ext cx="3416060" cy="3416060"/>
            </a:xfrm>
            <a:prstGeom prst="rect">
              <a:avLst/>
            </a:prstGeom>
          </p:spPr>
        </p:pic>
        <p:pic>
          <p:nvPicPr>
            <p:cNvPr id="23" name="Infusion_white.pdf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241862" y="215828"/>
              <a:ext cx="639288" cy="6945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2" name="Title 2"/>
          <p:cNvSpPr>
            <a:spLocks noGrp="1"/>
          </p:cNvSpPr>
          <p:nvPr>
            <p:ph type="title"/>
          </p:nvPr>
        </p:nvSpPr>
        <p:spPr>
          <a:xfrm>
            <a:off x="7600828" y="1603612"/>
            <a:ext cx="3992457" cy="900113"/>
          </a:xfrm>
        </p:spPr>
        <p:txBody>
          <a:bodyPr/>
          <a:lstStyle>
            <a:lvl1pPr>
              <a:defRPr sz="36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7600827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2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9825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eft Image Gra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75658" y="6552420"/>
            <a:ext cx="645160" cy="183515"/>
          </a:xfrm>
        </p:spPr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Picture Placeholder 28"/>
          <p:cNvSpPr>
            <a:spLocks noGrp="1"/>
          </p:cNvSpPr>
          <p:nvPr>
            <p:ph type="pic" sz="quarter" idx="12" hasCustomPrompt="1"/>
          </p:nvPr>
        </p:nvSpPr>
        <p:spPr>
          <a:xfrm>
            <a:off x="-9526" y="0"/>
            <a:ext cx="6965495" cy="6858000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2000" baseline="0"/>
            </a:lvl1pPr>
          </a:lstStyle>
          <a:p>
            <a:r>
              <a:rPr lang="en-US" dirty="0"/>
              <a:t>Click icon to insert picture</a:t>
            </a:r>
          </a:p>
          <a:p>
            <a:endParaRPr 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9939" y="0"/>
            <a:ext cx="1708030" cy="1708030"/>
            <a:chOff x="-19878" y="0"/>
            <a:chExt cx="3416060" cy="3416060"/>
          </a:xfrm>
        </p:grpSpPr>
        <p:pic>
          <p:nvPicPr>
            <p:cNvPr id="21" name="Picture 20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9878" y="0"/>
              <a:ext cx="3416060" cy="3416060"/>
            </a:xfrm>
            <a:prstGeom prst="rect">
              <a:avLst/>
            </a:prstGeom>
          </p:spPr>
        </p:pic>
        <p:pic>
          <p:nvPicPr>
            <p:cNvPr id="22" name="Infusion_white.pdf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241862" y="215828"/>
              <a:ext cx="639288" cy="6945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" name="Title 2"/>
          <p:cNvSpPr>
            <a:spLocks noGrp="1"/>
          </p:cNvSpPr>
          <p:nvPr>
            <p:ph type="title"/>
          </p:nvPr>
        </p:nvSpPr>
        <p:spPr>
          <a:xfrm>
            <a:off x="7600828" y="1603612"/>
            <a:ext cx="3992457" cy="900113"/>
          </a:xfrm>
        </p:spPr>
        <p:txBody>
          <a:bodyPr/>
          <a:lstStyle>
            <a:lvl1pPr>
              <a:defRPr sz="36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7600827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2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29616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 A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1" hasCustomPrompt="1"/>
          </p:nvPr>
        </p:nvSpPr>
        <p:spPr>
          <a:xfrm>
            <a:off x="3711227" y="0"/>
            <a:ext cx="8480773" cy="6858000"/>
          </a:xfrm>
          <a:custGeom>
            <a:avLst/>
            <a:gdLst>
              <a:gd name="connsiteX0" fmla="*/ 0 w 8329612"/>
              <a:gd name="connsiteY0" fmla="*/ 0 h 6735763"/>
              <a:gd name="connsiteX1" fmla="*/ 8329612 w 8329612"/>
              <a:gd name="connsiteY1" fmla="*/ 0 h 6735763"/>
              <a:gd name="connsiteX2" fmla="*/ 8329612 w 8329612"/>
              <a:gd name="connsiteY2" fmla="*/ 6735763 h 6735763"/>
              <a:gd name="connsiteX3" fmla="*/ 0 w 8329612"/>
              <a:gd name="connsiteY3" fmla="*/ 6735763 h 6735763"/>
              <a:gd name="connsiteX4" fmla="*/ 0 w 8329612"/>
              <a:gd name="connsiteY4" fmla="*/ 0 h 6735763"/>
              <a:gd name="connsiteX0" fmla="*/ 0 w 8329612"/>
              <a:gd name="connsiteY0" fmla="*/ 0 h 6735763"/>
              <a:gd name="connsiteX1" fmla="*/ 4669291 w 8329612"/>
              <a:gd name="connsiteY1" fmla="*/ 0 h 6735763"/>
              <a:gd name="connsiteX2" fmla="*/ 8329612 w 8329612"/>
              <a:gd name="connsiteY2" fmla="*/ 0 h 6735763"/>
              <a:gd name="connsiteX3" fmla="*/ 8329612 w 8329612"/>
              <a:gd name="connsiteY3" fmla="*/ 6735763 h 6735763"/>
              <a:gd name="connsiteX4" fmla="*/ 0 w 8329612"/>
              <a:gd name="connsiteY4" fmla="*/ 6735763 h 6735763"/>
              <a:gd name="connsiteX5" fmla="*/ 0 w 8329612"/>
              <a:gd name="connsiteY5" fmla="*/ 0 h 6735763"/>
              <a:gd name="connsiteX0" fmla="*/ 0 w 8329612"/>
              <a:gd name="connsiteY0" fmla="*/ 6735763 h 6735763"/>
              <a:gd name="connsiteX1" fmla="*/ 4669291 w 8329612"/>
              <a:gd name="connsiteY1" fmla="*/ 0 h 6735763"/>
              <a:gd name="connsiteX2" fmla="*/ 8329612 w 8329612"/>
              <a:gd name="connsiteY2" fmla="*/ 0 h 6735763"/>
              <a:gd name="connsiteX3" fmla="*/ 8329612 w 8329612"/>
              <a:gd name="connsiteY3" fmla="*/ 6735763 h 6735763"/>
              <a:gd name="connsiteX4" fmla="*/ 0 w 8329612"/>
              <a:gd name="connsiteY4" fmla="*/ 6735763 h 673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612" h="6735763">
                <a:moveTo>
                  <a:pt x="0" y="6735763"/>
                </a:moveTo>
                <a:lnTo>
                  <a:pt x="4669291" y="0"/>
                </a:lnTo>
                <a:lnTo>
                  <a:pt x="8329612" y="0"/>
                </a:lnTo>
                <a:lnTo>
                  <a:pt x="8329612" y="6735763"/>
                </a:lnTo>
                <a:lnTo>
                  <a:pt x="0" y="6735763"/>
                </a:ln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</p:spPr>
        <p:txBody>
          <a:bodyPr/>
          <a:lstStyle>
            <a:lvl1pPr algn="r">
              <a:spcBef>
                <a:spcPts val="0"/>
              </a:spcBef>
              <a:defRPr sz="18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icon to</a:t>
            </a:r>
          </a:p>
          <a:p>
            <a:r>
              <a:rPr lang="en-US" dirty="0"/>
              <a:t> insert a picture</a:t>
            </a:r>
          </a:p>
        </p:txBody>
      </p:sp>
      <p:sp>
        <p:nvSpPr>
          <p:cNvPr id="35" name="Title 2"/>
          <p:cNvSpPr>
            <a:spLocks noGrp="1"/>
          </p:cNvSpPr>
          <p:nvPr>
            <p:ph type="title"/>
          </p:nvPr>
        </p:nvSpPr>
        <p:spPr>
          <a:xfrm>
            <a:off x="1699200" y="2289412"/>
            <a:ext cx="3992457" cy="900113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1699200" y="3515446"/>
            <a:ext cx="3368422" cy="2852697"/>
          </a:xfrm>
        </p:spPr>
        <p:txBody>
          <a:bodyPr/>
          <a:lstStyle>
            <a:lvl1pPr>
              <a:defRPr sz="2700">
                <a:solidFill>
                  <a:schemeClr val="bg1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75658" y="6552420"/>
            <a:ext cx="645160" cy="183515"/>
          </a:xfrm>
        </p:spPr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10937241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1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10937241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700784" y="457200"/>
            <a:ext cx="5957887" cy="1700213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5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7851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 Angle Imag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6"/>
          <p:cNvSpPr>
            <a:spLocks noGrp="1"/>
          </p:cNvSpPr>
          <p:nvPr>
            <p:ph type="pic" sz="quarter" idx="11" hasCustomPrompt="1"/>
          </p:nvPr>
        </p:nvSpPr>
        <p:spPr>
          <a:xfrm>
            <a:off x="3711227" y="0"/>
            <a:ext cx="8480773" cy="6858000"/>
          </a:xfrm>
          <a:custGeom>
            <a:avLst/>
            <a:gdLst>
              <a:gd name="connsiteX0" fmla="*/ 0 w 8329612"/>
              <a:gd name="connsiteY0" fmla="*/ 0 h 6735763"/>
              <a:gd name="connsiteX1" fmla="*/ 8329612 w 8329612"/>
              <a:gd name="connsiteY1" fmla="*/ 0 h 6735763"/>
              <a:gd name="connsiteX2" fmla="*/ 8329612 w 8329612"/>
              <a:gd name="connsiteY2" fmla="*/ 6735763 h 6735763"/>
              <a:gd name="connsiteX3" fmla="*/ 0 w 8329612"/>
              <a:gd name="connsiteY3" fmla="*/ 6735763 h 6735763"/>
              <a:gd name="connsiteX4" fmla="*/ 0 w 8329612"/>
              <a:gd name="connsiteY4" fmla="*/ 0 h 6735763"/>
              <a:gd name="connsiteX0" fmla="*/ 0 w 8329612"/>
              <a:gd name="connsiteY0" fmla="*/ 0 h 6735763"/>
              <a:gd name="connsiteX1" fmla="*/ 4669291 w 8329612"/>
              <a:gd name="connsiteY1" fmla="*/ 0 h 6735763"/>
              <a:gd name="connsiteX2" fmla="*/ 8329612 w 8329612"/>
              <a:gd name="connsiteY2" fmla="*/ 0 h 6735763"/>
              <a:gd name="connsiteX3" fmla="*/ 8329612 w 8329612"/>
              <a:gd name="connsiteY3" fmla="*/ 6735763 h 6735763"/>
              <a:gd name="connsiteX4" fmla="*/ 0 w 8329612"/>
              <a:gd name="connsiteY4" fmla="*/ 6735763 h 6735763"/>
              <a:gd name="connsiteX5" fmla="*/ 0 w 8329612"/>
              <a:gd name="connsiteY5" fmla="*/ 0 h 6735763"/>
              <a:gd name="connsiteX0" fmla="*/ 0 w 8329612"/>
              <a:gd name="connsiteY0" fmla="*/ 6735763 h 6735763"/>
              <a:gd name="connsiteX1" fmla="*/ 4669291 w 8329612"/>
              <a:gd name="connsiteY1" fmla="*/ 0 h 6735763"/>
              <a:gd name="connsiteX2" fmla="*/ 8329612 w 8329612"/>
              <a:gd name="connsiteY2" fmla="*/ 0 h 6735763"/>
              <a:gd name="connsiteX3" fmla="*/ 8329612 w 8329612"/>
              <a:gd name="connsiteY3" fmla="*/ 6735763 h 6735763"/>
              <a:gd name="connsiteX4" fmla="*/ 0 w 8329612"/>
              <a:gd name="connsiteY4" fmla="*/ 6735763 h 673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612" h="6735763">
                <a:moveTo>
                  <a:pt x="0" y="6735763"/>
                </a:moveTo>
                <a:lnTo>
                  <a:pt x="4669291" y="0"/>
                </a:lnTo>
                <a:lnTo>
                  <a:pt x="8329612" y="0"/>
                </a:lnTo>
                <a:lnTo>
                  <a:pt x="8329612" y="6735763"/>
                </a:lnTo>
                <a:lnTo>
                  <a:pt x="0" y="6735763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>
            <a:lvl1pPr algn="r">
              <a:spcBef>
                <a:spcPts val="0"/>
              </a:spcBef>
              <a:defRPr sz="18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4" hasCustomPrompt="1"/>
          </p:nvPr>
        </p:nvSpPr>
        <p:spPr>
          <a:xfrm>
            <a:off x="7643852" y="1823467"/>
            <a:ext cx="3712996" cy="3711222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20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2"/>
          <p:cNvSpPr>
            <a:spLocks noGrp="1"/>
          </p:cNvSpPr>
          <p:nvPr>
            <p:ph type="title"/>
          </p:nvPr>
        </p:nvSpPr>
        <p:spPr>
          <a:xfrm>
            <a:off x="1699200" y="2289412"/>
            <a:ext cx="3992457" cy="900113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7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1699200" y="3515446"/>
            <a:ext cx="3368422" cy="2852697"/>
          </a:xfrm>
        </p:spPr>
        <p:txBody>
          <a:bodyPr/>
          <a:lstStyle>
            <a:lvl1pPr>
              <a:defRPr sz="2700">
                <a:solidFill>
                  <a:schemeClr val="bg1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700784" y="457200"/>
            <a:ext cx="5957887" cy="1700213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5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71020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y Right Angl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6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3711227" y="0"/>
            <a:ext cx="8480773" cy="6858000"/>
          </a:xfrm>
          <a:custGeom>
            <a:avLst/>
            <a:gdLst>
              <a:gd name="connsiteX0" fmla="*/ 0 w 8329612"/>
              <a:gd name="connsiteY0" fmla="*/ 0 h 6735763"/>
              <a:gd name="connsiteX1" fmla="*/ 8329612 w 8329612"/>
              <a:gd name="connsiteY1" fmla="*/ 0 h 6735763"/>
              <a:gd name="connsiteX2" fmla="*/ 8329612 w 8329612"/>
              <a:gd name="connsiteY2" fmla="*/ 6735763 h 6735763"/>
              <a:gd name="connsiteX3" fmla="*/ 0 w 8329612"/>
              <a:gd name="connsiteY3" fmla="*/ 6735763 h 6735763"/>
              <a:gd name="connsiteX4" fmla="*/ 0 w 8329612"/>
              <a:gd name="connsiteY4" fmla="*/ 0 h 6735763"/>
              <a:gd name="connsiteX0" fmla="*/ 0 w 8329612"/>
              <a:gd name="connsiteY0" fmla="*/ 0 h 6735763"/>
              <a:gd name="connsiteX1" fmla="*/ 4669291 w 8329612"/>
              <a:gd name="connsiteY1" fmla="*/ 0 h 6735763"/>
              <a:gd name="connsiteX2" fmla="*/ 8329612 w 8329612"/>
              <a:gd name="connsiteY2" fmla="*/ 0 h 6735763"/>
              <a:gd name="connsiteX3" fmla="*/ 8329612 w 8329612"/>
              <a:gd name="connsiteY3" fmla="*/ 6735763 h 6735763"/>
              <a:gd name="connsiteX4" fmla="*/ 0 w 8329612"/>
              <a:gd name="connsiteY4" fmla="*/ 6735763 h 6735763"/>
              <a:gd name="connsiteX5" fmla="*/ 0 w 8329612"/>
              <a:gd name="connsiteY5" fmla="*/ 0 h 6735763"/>
              <a:gd name="connsiteX0" fmla="*/ 0 w 8329612"/>
              <a:gd name="connsiteY0" fmla="*/ 6735763 h 6735763"/>
              <a:gd name="connsiteX1" fmla="*/ 4669291 w 8329612"/>
              <a:gd name="connsiteY1" fmla="*/ 0 h 6735763"/>
              <a:gd name="connsiteX2" fmla="*/ 8329612 w 8329612"/>
              <a:gd name="connsiteY2" fmla="*/ 0 h 6735763"/>
              <a:gd name="connsiteX3" fmla="*/ 8329612 w 8329612"/>
              <a:gd name="connsiteY3" fmla="*/ 6735763 h 6735763"/>
              <a:gd name="connsiteX4" fmla="*/ 0 w 8329612"/>
              <a:gd name="connsiteY4" fmla="*/ 6735763 h 673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612" h="6735763">
                <a:moveTo>
                  <a:pt x="0" y="6735763"/>
                </a:moveTo>
                <a:lnTo>
                  <a:pt x="4669291" y="0"/>
                </a:lnTo>
                <a:lnTo>
                  <a:pt x="8329612" y="0"/>
                </a:lnTo>
                <a:lnTo>
                  <a:pt x="8329612" y="6735763"/>
                </a:lnTo>
                <a:lnTo>
                  <a:pt x="0" y="6735763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 algn="r">
              <a:spcBef>
                <a:spcPts val="0"/>
              </a:spcBef>
              <a:defRPr sz="1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icon to</a:t>
            </a:r>
          </a:p>
          <a:p>
            <a:r>
              <a:rPr lang="en-US" dirty="0"/>
              <a:t> insert a picture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2"/>
          <p:cNvSpPr>
            <a:spLocks noGrp="1"/>
          </p:cNvSpPr>
          <p:nvPr>
            <p:ph type="title"/>
          </p:nvPr>
        </p:nvSpPr>
        <p:spPr>
          <a:xfrm>
            <a:off x="1699200" y="2289412"/>
            <a:ext cx="3992457" cy="900113"/>
          </a:xfrm>
        </p:spPr>
        <p:txBody>
          <a:bodyPr/>
          <a:lstStyle>
            <a:lvl1pPr>
              <a:defRPr sz="36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1699200" y="3515446"/>
            <a:ext cx="3368422" cy="2852697"/>
          </a:xfrm>
        </p:spPr>
        <p:txBody>
          <a:bodyPr/>
          <a:lstStyle>
            <a:lvl1pPr>
              <a:defRPr sz="2700">
                <a:solidFill>
                  <a:schemeClr val="bg2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700784" y="457200"/>
            <a:ext cx="5957887" cy="1700213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5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108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fusion_logo_white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0784" y="5631941"/>
            <a:ext cx="2626051" cy="534371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12817231" y="4552461"/>
            <a:ext cx="184731" cy="276999"/>
          </a:xfrm>
          <a:prstGeom prst="rect">
            <a:avLst/>
          </a:prstGeom>
          <a:ln w="25400">
            <a:miter lim="400000"/>
          </a:ln>
        </p:spPr>
        <p:txBody>
          <a:bodyPr wrap="none" tIns="45720" bIns="45720" rtlCol="0" anchor="b">
            <a:spAutoFit/>
          </a:bodyPr>
          <a:lstStyle/>
          <a:p>
            <a:endParaRPr lang="en-US" sz="1200" dirty="0">
              <a:solidFill>
                <a:schemeClr val="bg2"/>
              </a:solidFill>
              <a:latin typeface="Arial"/>
              <a:cs typeface="Arial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-9939" y="0"/>
            <a:ext cx="1708030" cy="170803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9490" y="5380197"/>
            <a:ext cx="4042166" cy="1244102"/>
          </a:xfrm>
          <a:prstGeom prst="rect">
            <a:avLst/>
          </a:prstGeom>
        </p:spPr>
      </p:pic>
      <p:sp>
        <p:nvSpPr>
          <p:cNvPr id="10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492732" y="668338"/>
            <a:ext cx="2581275" cy="1198562"/>
          </a:xfrm>
          <a:ln w="12700">
            <a:solidFill>
              <a:schemeClr val="bg2"/>
            </a:solidFill>
          </a:ln>
        </p:spPr>
        <p:txBody>
          <a:bodyPr/>
          <a:lstStyle>
            <a:lvl1pPr marL="10800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400" b="1" i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icon to add transparent background client logo.</a:t>
            </a:r>
          </a:p>
        </p:txBody>
      </p:sp>
    </p:spTree>
    <p:extLst>
      <p:ext uri="{BB962C8B-B14F-4D97-AF65-F5344CB8AC3E}">
        <p14:creationId xmlns:p14="http://schemas.microsoft.com/office/powerpoint/2010/main" val="16012973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lue Right Angl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6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3711227" y="0"/>
            <a:ext cx="8480773" cy="6858000"/>
          </a:xfrm>
          <a:custGeom>
            <a:avLst/>
            <a:gdLst>
              <a:gd name="connsiteX0" fmla="*/ 0 w 8329612"/>
              <a:gd name="connsiteY0" fmla="*/ 0 h 6735763"/>
              <a:gd name="connsiteX1" fmla="*/ 8329612 w 8329612"/>
              <a:gd name="connsiteY1" fmla="*/ 0 h 6735763"/>
              <a:gd name="connsiteX2" fmla="*/ 8329612 w 8329612"/>
              <a:gd name="connsiteY2" fmla="*/ 6735763 h 6735763"/>
              <a:gd name="connsiteX3" fmla="*/ 0 w 8329612"/>
              <a:gd name="connsiteY3" fmla="*/ 6735763 h 6735763"/>
              <a:gd name="connsiteX4" fmla="*/ 0 w 8329612"/>
              <a:gd name="connsiteY4" fmla="*/ 0 h 6735763"/>
              <a:gd name="connsiteX0" fmla="*/ 0 w 8329612"/>
              <a:gd name="connsiteY0" fmla="*/ 0 h 6735763"/>
              <a:gd name="connsiteX1" fmla="*/ 4669291 w 8329612"/>
              <a:gd name="connsiteY1" fmla="*/ 0 h 6735763"/>
              <a:gd name="connsiteX2" fmla="*/ 8329612 w 8329612"/>
              <a:gd name="connsiteY2" fmla="*/ 0 h 6735763"/>
              <a:gd name="connsiteX3" fmla="*/ 8329612 w 8329612"/>
              <a:gd name="connsiteY3" fmla="*/ 6735763 h 6735763"/>
              <a:gd name="connsiteX4" fmla="*/ 0 w 8329612"/>
              <a:gd name="connsiteY4" fmla="*/ 6735763 h 6735763"/>
              <a:gd name="connsiteX5" fmla="*/ 0 w 8329612"/>
              <a:gd name="connsiteY5" fmla="*/ 0 h 6735763"/>
              <a:gd name="connsiteX0" fmla="*/ 0 w 8329612"/>
              <a:gd name="connsiteY0" fmla="*/ 6735763 h 6735763"/>
              <a:gd name="connsiteX1" fmla="*/ 4669291 w 8329612"/>
              <a:gd name="connsiteY1" fmla="*/ 0 h 6735763"/>
              <a:gd name="connsiteX2" fmla="*/ 8329612 w 8329612"/>
              <a:gd name="connsiteY2" fmla="*/ 0 h 6735763"/>
              <a:gd name="connsiteX3" fmla="*/ 8329612 w 8329612"/>
              <a:gd name="connsiteY3" fmla="*/ 6735763 h 6735763"/>
              <a:gd name="connsiteX4" fmla="*/ 0 w 8329612"/>
              <a:gd name="connsiteY4" fmla="*/ 6735763 h 673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612" h="6735763">
                <a:moveTo>
                  <a:pt x="0" y="6735763"/>
                </a:moveTo>
                <a:lnTo>
                  <a:pt x="4669291" y="0"/>
                </a:lnTo>
                <a:lnTo>
                  <a:pt x="8329612" y="0"/>
                </a:lnTo>
                <a:lnTo>
                  <a:pt x="8329612" y="6735763"/>
                </a:lnTo>
                <a:lnTo>
                  <a:pt x="0" y="6735763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 algn="r">
              <a:spcBef>
                <a:spcPts val="0"/>
              </a:spcBef>
              <a:defRPr sz="1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icon to</a:t>
            </a:r>
          </a:p>
          <a:p>
            <a:r>
              <a:rPr lang="en-US" dirty="0"/>
              <a:t> insert a picture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2"/>
          <p:cNvSpPr>
            <a:spLocks noGrp="1"/>
          </p:cNvSpPr>
          <p:nvPr>
            <p:ph type="title"/>
          </p:nvPr>
        </p:nvSpPr>
        <p:spPr>
          <a:xfrm>
            <a:off x="1699200" y="2289412"/>
            <a:ext cx="3992457" cy="900113"/>
          </a:xfrm>
        </p:spPr>
        <p:txBody>
          <a:bodyPr/>
          <a:lstStyle>
            <a:lvl1pPr>
              <a:defRPr sz="36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1699200" y="3515446"/>
            <a:ext cx="3368422" cy="2852697"/>
          </a:xfrm>
        </p:spPr>
        <p:txBody>
          <a:bodyPr/>
          <a:lstStyle>
            <a:lvl1pPr>
              <a:defRPr sz="2700">
                <a:solidFill>
                  <a:schemeClr val="bg2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700784" y="457200"/>
            <a:ext cx="5957887" cy="1700213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5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16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7999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icon to insert a picture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-1"/>
            <a:ext cx="1708030" cy="1708030"/>
            <a:chOff x="-19878" y="0"/>
            <a:chExt cx="3416060" cy="3416060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9878" y="0"/>
              <a:ext cx="3416060" cy="3416060"/>
            </a:xfrm>
            <a:prstGeom prst="rect">
              <a:avLst/>
            </a:prstGeom>
          </p:spPr>
        </p:pic>
        <p:pic>
          <p:nvPicPr>
            <p:cNvPr id="12" name="Infusion_white.pdf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241862" y="215828"/>
              <a:ext cx="639288" cy="6945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2"/>
          <p:cNvSpPr>
            <a:spLocks noGrp="1"/>
          </p:cNvSpPr>
          <p:nvPr>
            <p:ph type="title"/>
          </p:nvPr>
        </p:nvSpPr>
        <p:spPr>
          <a:xfrm>
            <a:off x="1699200" y="2289412"/>
            <a:ext cx="3992457" cy="900113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1699200" y="3515446"/>
            <a:ext cx="3368422" cy="2852697"/>
          </a:xfrm>
        </p:spPr>
        <p:txBody>
          <a:bodyPr/>
          <a:lstStyle>
            <a:lvl1pPr>
              <a:defRPr sz="2700">
                <a:solidFill>
                  <a:schemeClr val="bg1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700784" y="457200"/>
            <a:ext cx="5957887" cy="1700213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5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24143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mall Box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Picture Placeholder 21"/>
          <p:cNvSpPr>
            <a:spLocks noGrp="1"/>
          </p:cNvSpPr>
          <p:nvPr>
            <p:ph type="pic" sz="quarter" idx="16" hasCustomPrompt="1"/>
          </p:nvPr>
        </p:nvSpPr>
        <p:spPr>
          <a:xfrm>
            <a:off x="1145141" y="988431"/>
            <a:ext cx="2393132" cy="2392952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15" name="Picture Placeholder 21"/>
          <p:cNvSpPr>
            <a:spLocks noGrp="1"/>
          </p:cNvSpPr>
          <p:nvPr>
            <p:ph type="pic" sz="quarter" idx="17" hasCustomPrompt="1"/>
          </p:nvPr>
        </p:nvSpPr>
        <p:spPr>
          <a:xfrm>
            <a:off x="3828196" y="988431"/>
            <a:ext cx="2393132" cy="2392952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16" name="Picture Placeholder 21"/>
          <p:cNvSpPr>
            <a:spLocks noGrp="1"/>
          </p:cNvSpPr>
          <p:nvPr>
            <p:ph type="pic" sz="quarter" idx="18" hasCustomPrompt="1"/>
          </p:nvPr>
        </p:nvSpPr>
        <p:spPr>
          <a:xfrm>
            <a:off x="1145141" y="3671307"/>
            <a:ext cx="2393132" cy="2392952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17" name="Picture Placeholder 21"/>
          <p:cNvSpPr>
            <a:spLocks noGrp="1"/>
          </p:cNvSpPr>
          <p:nvPr>
            <p:ph type="pic" sz="quarter" idx="19" hasCustomPrompt="1"/>
          </p:nvPr>
        </p:nvSpPr>
        <p:spPr>
          <a:xfrm>
            <a:off x="3828196" y="3671307"/>
            <a:ext cx="2393132" cy="2392952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1"/>
          </p:nvPr>
        </p:nvSpPr>
        <p:spPr>
          <a:xfrm>
            <a:off x="7598836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1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598836" y="1603612"/>
            <a:ext cx="3992458" cy="122603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</a:t>
            </a:r>
            <a:r>
              <a:rPr lang="en-US" dirty="0" err="1"/>
              <a:t>stylev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674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mall Box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595870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1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Picture Placeholder 21"/>
          <p:cNvSpPr>
            <a:spLocks noGrp="1"/>
          </p:cNvSpPr>
          <p:nvPr>
            <p:ph type="pic" sz="quarter" idx="21" hasCustomPrompt="1"/>
          </p:nvPr>
        </p:nvSpPr>
        <p:spPr>
          <a:xfrm>
            <a:off x="6092775" y="988431"/>
            <a:ext cx="2393132" cy="2392952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13" name="Picture Placeholder 21"/>
          <p:cNvSpPr>
            <a:spLocks noGrp="1"/>
          </p:cNvSpPr>
          <p:nvPr>
            <p:ph type="pic" sz="quarter" idx="22" hasCustomPrompt="1"/>
          </p:nvPr>
        </p:nvSpPr>
        <p:spPr>
          <a:xfrm>
            <a:off x="8775830" y="988431"/>
            <a:ext cx="2393132" cy="2392952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14" name="Picture Placeholder 21"/>
          <p:cNvSpPr>
            <a:spLocks noGrp="1"/>
          </p:cNvSpPr>
          <p:nvPr>
            <p:ph type="pic" sz="quarter" idx="23" hasCustomPrompt="1"/>
          </p:nvPr>
        </p:nvSpPr>
        <p:spPr>
          <a:xfrm>
            <a:off x="6092775" y="3671307"/>
            <a:ext cx="2393132" cy="2392952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15" name="Picture Placeholder 21"/>
          <p:cNvSpPr>
            <a:spLocks noGrp="1"/>
          </p:cNvSpPr>
          <p:nvPr>
            <p:ph type="pic" sz="quarter" idx="24" hasCustomPrompt="1"/>
          </p:nvPr>
        </p:nvSpPr>
        <p:spPr>
          <a:xfrm>
            <a:off x="8775830" y="3671307"/>
            <a:ext cx="2393132" cy="2392952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95870" y="1603611"/>
            <a:ext cx="3992458" cy="122603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329847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arg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Slide Number Placeholder 2"/>
          <p:cNvSpPr txBox="1">
            <a:spLocks/>
          </p:cNvSpPr>
          <p:nvPr userDrawn="1"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1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595870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1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Picture Placeholder 21"/>
          <p:cNvSpPr>
            <a:spLocks noGrp="1"/>
          </p:cNvSpPr>
          <p:nvPr>
            <p:ph type="pic" sz="quarter" idx="24" hasCustomPrompt="1"/>
          </p:nvPr>
        </p:nvSpPr>
        <p:spPr>
          <a:xfrm>
            <a:off x="5862774" y="624468"/>
            <a:ext cx="5512883" cy="5512468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95870" y="1603611"/>
            <a:ext cx="3992458" cy="122603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82406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arge Box Blue B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595870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2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icture Placeholder 21"/>
          <p:cNvSpPr>
            <a:spLocks noGrp="1"/>
          </p:cNvSpPr>
          <p:nvPr>
            <p:ph type="pic" sz="quarter" idx="24" hasCustomPrompt="1"/>
          </p:nvPr>
        </p:nvSpPr>
        <p:spPr>
          <a:xfrm>
            <a:off x="5862774" y="624468"/>
            <a:ext cx="5512883" cy="5512468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95870" y="1603611"/>
            <a:ext cx="3992458" cy="1226035"/>
          </a:xfr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17874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arge Box Gra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595870" y="2829646"/>
            <a:ext cx="3992562" cy="2852697"/>
          </a:xfrm>
        </p:spPr>
        <p:txBody>
          <a:bodyPr/>
          <a:lstStyle>
            <a:lvl1pPr>
              <a:defRPr sz="2700">
                <a:solidFill>
                  <a:schemeClr val="bg2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icture Placeholder 21"/>
          <p:cNvSpPr>
            <a:spLocks noGrp="1"/>
          </p:cNvSpPr>
          <p:nvPr>
            <p:ph type="pic" sz="quarter" idx="24" hasCustomPrompt="1"/>
          </p:nvPr>
        </p:nvSpPr>
        <p:spPr>
          <a:xfrm>
            <a:off x="5862774" y="624468"/>
            <a:ext cx="5512883" cy="5512468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95870" y="1603611"/>
            <a:ext cx="3992458" cy="1226035"/>
          </a:xfr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28937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ower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3611563"/>
            <a:ext cx="12191999" cy="32464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" hasCustomPrompt="1"/>
          </p:nvPr>
        </p:nvSpPr>
        <p:spPr>
          <a:xfrm>
            <a:off x="1698091" y="1828800"/>
            <a:ext cx="8763336" cy="15361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>
              <a:defRPr>
                <a:solidFill>
                  <a:schemeClr val="bg1"/>
                </a:solidFill>
              </a:defRPr>
            </a:lvl2pPr>
          </a:lstStyle>
          <a:p>
            <a:pPr lvl="1"/>
            <a:r>
              <a:rPr lang="en-US" dirty="0"/>
              <a:t>Click to edit Master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7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3437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ower Half Image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3611563"/>
            <a:ext cx="12191999" cy="32464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698091" y="1828800"/>
            <a:ext cx="8763336" cy="15361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>
              <a:defRPr>
                <a:solidFill>
                  <a:schemeClr val="bg2"/>
                </a:solidFill>
              </a:defRPr>
            </a:lvl2pPr>
          </a:lstStyle>
          <a:p>
            <a:pPr lvl="1"/>
            <a:r>
              <a:rPr lang="en-US" dirty="0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4812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ower Half Image 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3611563"/>
            <a:ext cx="12191999" cy="32464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698091" y="1828800"/>
            <a:ext cx="8763336" cy="15361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>
              <a:defRPr>
                <a:solidFill>
                  <a:schemeClr val="bg2"/>
                </a:solidFill>
              </a:defRPr>
            </a:lvl2pPr>
          </a:lstStyle>
          <a:p>
            <a:pPr lvl="1"/>
            <a:r>
              <a:rPr lang="en-US" dirty="0"/>
              <a:t>Click to 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440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-9939" y="0"/>
            <a:ext cx="1708030" cy="170803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8"/>
            <a:ext cx="1632683" cy="1632683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317500" y="2834501"/>
            <a:ext cx="184731" cy="276999"/>
          </a:xfrm>
          <a:prstGeom prst="rect">
            <a:avLst/>
          </a:prstGeom>
          <a:ln w="25400">
            <a:miter lim="400000"/>
          </a:ln>
        </p:spPr>
        <p:txBody>
          <a:bodyPr wrap="none" tIns="45720" bIns="45720" rtlCol="0" anchor="b">
            <a:spAutoFit/>
          </a:bodyPr>
          <a:lstStyle/>
          <a:p>
            <a:endParaRPr lang="en-US" sz="1200" dirty="0">
              <a:solidFill>
                <a:schemeClr val="bg2"/>
              </a:solidFill>
              <a:latin typeface="Arial"/>
              <a:cs typeface="Arial"/>
            </a:endParaRPr>
          </a:p>
        </p:txBody>
      </p:sp>
      <p:pic>
        <p:nvPicPr>
          <p:cNvPr id="21" name="Infusion_logo.pdf"/>
          <p:cNvPicPr>
            <a:picLocks noChangeAspect="1"/>
          </p:cNvPicPr>
          <p:nvPr userDrawn="1"/>
        </p:nvPicPr>
        <p:blipFill>
          <a:blip r:embed="rId5">
            <a:extLst/>
          </a:blip>
          <a:stretch>
            <a:fillRect/>
          </a:stretch>
        </p:blipFill>
        <p:spPr>
          <a:xfrm>
            <a:off x="1700784" y="5633270"/>
            <a:ext cx="2626051" cy="5343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9490" y="5380197"/>
            <a:ext cx="4042165" cy="1244102"/>
          </a:xfrm>
          <a:prstGeom prst="rect">
            <a:avLst/>
          </a:prstGeom>
        </p:spPr>
      </p:pic>
      <p:sp>
        <p:nvSpPr>
          <p:cNvPr id="10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492732" y="668338"/>
            <a:ext cx="2581275" cy="1198562"/>
          </a:xfrm>
          <a:ln w="12700">
            <a:solidFill>
              <a:schemeClr val="bg1"/>
            </a:solidFill>
          </a:ln>
        </p:spPr>
        <p:txBody>
          <a:bodyPr/>
          <a:lstStyle>
            <a:lvl1pPr marL="10800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400" b="1"/>
            </a:lvl1pPr>
          </a:lstStyle>
          <a:p>
            <a:pPr lvl="0"/>
            <a:r>
              <a:rPr lang="en-US" dirty="0"/>
              <a:t>Click icon to add transparent background client logo.</a:t>
            </a:r>
          </a:p>
        </p:txBody>
      </p:sp>
    </p:spTree>
    <p:extLst>
      <p:ext uri="{BB962C8B-B14F-4D97-AF65-F5344CB8AC3E}">
        <p14:creationId xmlns:p14="http://schemas.microsoft.com/office/powerpoint/2010/main" val="7390098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Circl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Slide Number Placeholder 2"/>
          <p:cNvSpPr txBox="1">
            <a:spLocks/>
          </p:cNvSpPr>
          <p:nvPr userDrawn="1"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1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Slide Number Placeholder 2"/>
          <p:cNvSpPr txBox="1">
            <a:spLocks/>
          </p:cNvSpPr>
          <p:nvPr userDrawn="1"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1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Slide Number Placeholder 5"/>
          <p:cNvSpPr txBox="1">
            <a:spLocks/>
          </p:cNvSpPr>
          <p:nvPr userDrawn="1"/>
        </p:nvSpPr>
        <p:spPr>
          <a:xfrm>
            <a:off x="10937241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1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Slide Number Placeholder 5"/>
          <p:cNvSpPr txBox="1">
            <a:spLocks/>
          </p:cNvSpPr>
          <p:nvPr userDrawn="1"/>
        </p:nvSpPr>
        <p:spPr>
          <a:xfrm>
            <a:off x="10937241" y="6983506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24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idx="1" hasCustomPrompt="1"/>
          </p:nvPr>
        </p:nvSpPr>
        <p:spPr>
          <a:xfrm>
            <a:off x="1698091" y="1828800"/>
            <a:ext cx="8763336" cy="15361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0">
              <a:defRPr sz="3600">
                <a:solidFill>
                  <a:schemeClr val="bg1"/>
                </a:solidFill>
              </a:defRPr>
            </a:lvl2pPr>
          </a:lstStyle>
          <a:p>
            <a:pPr lvl="1"/>
            <a:r>
              <a:rPr lang="en-US" dirty="0"/>
              <a:t>Click to edit Master text styles</a:t>
            </a:r>
          </a:p>
        </p:txBody>
      </p:sp>
      <p:sp>
        <p:nvSpPr>
          <p:cNvPr id="78" name="Picture Placeholder 21"/>
          <p:cNvSpPr>
            <a:spLocks noGrp="1" noChangeAspect="1"/>
          </p:cNvSpPr>
          <p:nvPr>
            <p:ph type="pic" sz="quarter" idx="44" hasCustomPrompt="1"/>
          </p:nvPr>
        </p:nvSpPr>
        <p:spPr>
          <a:xfrm>
            <a:off x="899999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79" name="Picture Placeholder 21"/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3703467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80" name="Picture Placeholder 21"/>
          <p:cNvSpPr>
            <a:spLocks noGrp="1" noChangeAspect="1"/>
          </p:cNvSpPr>
          <p:nvPr>
            <p:ph type="pic" sz="quarter" idx="46" hasCustomPrompt="1"/>
          </p:nvPr>
        </p:nvSpPr>
        <p:spPr>
          <a:xfrm>
            <a:off x="6506935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81" name="Picture Placeholder 21"/>
          <p:cNvSpPr>
            <a:spLocks noGrp="1" noChangeAspect="1"/>
          </p:cNvSpPr>
          <p:nvPr>
            <p:ph type="pic" sz="quarter" idx="47" hasCustomPrompt="1"/>
          </p:nvPr>
        </p:nvSpPr>
        <p:spPr>
          <a:xfrm>
            <a:off x="9310402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8364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/>
          <p:cNvSpPr>
            <a:spLocks noGrp="1"/>
          </p:cNvSpPr>
          <p:nvPr>
            <p:ph idx="1" hasCustomPrompt="1"/>
          </p:nvPr>
        </p:nvSpPr>
        <p:spPr>
          <a:xfrm>
            <a:off x="1698091" y="1828800"/>
            <a:ext cx="8763336" cy="15361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0">
              <a:defRPr sz="3600">
                <a:solidFill>
                  <a:schemeClr val="bg2"/>
                </a:solidFill>
              </a:defRPr>
            </a:lvl2pPr>
          </a:lstStyle>
          <a:p>
            <a:pPr lvl="1"/>
            <a:r>
              <a:rPr lang="en-US" dirty="0"/>
              <a:t>Click to edit Master text styles</a:t>
            </a:r>
          </a:p>
        </p:txBody>
      </p:sp>
      <p:sp>
        <p:nvSpPr>
          <p:cNvPr id="21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8" name="Picture Placeholder 21"/>
          <p:cNvSpPr>
            <a:spLocks noGrp="1" noChangeAspect="1"/>
          </p:cNvSpPr>
          <p:nvPr>
            <p:ph type="pic" sz="quarter" idx="44" hasCustomPrompt="1"/>
          </p:nvPr>
        </p:nvSpPr>
        <p:spPr>
          <a:xfrm>
            <a:off x="899999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49" name="Picture Placeholder 21"/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3703467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0" name="Picture Placeholder 21"/>
          <p:cNvSpPr>
            <a:spLocks noGrp="1" noChangeAspect="1"/>
          </p:cNvSpPr>
          <p:nvPr>
            <p:ph type="pic" sz="quarter" idx="46" hasCustomPrompt="1"/>
          </p:nvPr>
        </p:nvSpPr>
        <p:spPr>
          <a:xfrm>
            <a:off x="6506935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1" name="Picture Placeholder 21"/>
          <p:cNvSpPr>
            <a:spLocks noGrp="1" noChangeAspect="1"/>
          </p:cNvSpPr>
          <p:nvPr>
            <p:ph type="pic" sz="quarter" idx="47" hasCustomPrompt="1"/>
          </p:nvPr>
        </p:nvSpPr>
        <p:spPr>
          <a:xfrm>
            <a:off x="9310402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2285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1698091" y="457200"/>
            <a:ext cx="8763336" cy="9001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>
                <a:solidFill>
                  <a:schemeClr val="bg2"/>
                </a:solidFill>
              </a:rPr>
              <a:t>Click to edit Master title style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idx="1" hasCustomPrompt="1"/>
          </p:nvPr>
        </p:nvSpPr>
        <p:spPr>
          <a:xfrm>
            <a:off x="1698091" y="1828800"/>
            <a:ext cx="8763336" cy="15361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0">
              <a:defRPr sz="3600">
                <a:solidFill>
                  <a:schemeClr val="bg2"/>
                </a:solidFill>
              </a:defRPr>
            </a:lvl2pPr>
          </a:lstStyle>
          <a:p>
            <a:pPr lvl="1"/>
            <a:r>
              <a:rPr lang="en-US" dirty="0"/>
              <a:t>Click to edit Master text styles</a:t>
            </a:r>
          </a:p>
        </p:txBody>
      </p:sp>
      <p:sp>
        <p:nvSpPr>
          <p:cNvPr id="22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2" name="Picture Placeholder 21"/>
          <p:cNvSpPr>
            <a:spLocks noGrp="1" noChangeAspect="1"/>
          </p:cNvSpPr>
          <p:nvPr>
            <p:ph type="pic" sz="quarter" idx="44" hasCustomPrompt="1"/>
          </p:nvPr>
        </p:nvSpPr>
        <p:spPr>
          <a:xfrm>
            <a:off x="899999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3" name="Picture Placeholder 21"/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3703467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4" name="Picture Placeholder 21"/>
          <p:cNvSpPr>
            <a:spLocks noGrp="1" noChangeAspect="1"/>
          </p:cNvSpPr>
          <p:nvPr>
            <p:ph type="pic" sz="quarter" idx="46" hasCustomPrompt="1"/>
          </p:nvPr>
        </p:nvSpPr>
        <p:spPr>
          <a:xfrm>
            <a:off x="6506935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5" name="Picture Placeholder 21"/>
          <p:cNvSpPr>
            <a:spLocks noGrp="1" noChangeAspect="1"/>
          </p:cNvSpPr>
          <p:nvPr>
            <p:ph type="pic" sz="quarter" idx="47" hasCustomPrompt="1"/>
          </p:nvPr>
        </p:nvSpPr>
        <p:spPr>
          <a:xfrm>
            <a:off x="9310402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5951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Circles Low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3610829"/>
            <a:ext cx="12192000" cy="3247171"/>
          </a:xfrm>
          <a:prstGeom prst="rect">
            <a:avLst/>
          </a:prstGeom>
          <a:solidFill>
            <a:schemeClr val="accent1"/>
          </a:solidFill>
          <a:ln w="254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Segoe UI Light"/>
              <a:ea typeface="Segoe UI Light"/>
              <a:cs typeface="Segoe UI Light"/>
              <a:sym typeface="Segoe UI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 hasCustomPrompt="1"/>
          </p:nvPr>
        </p:nvSpPr>
        <p:spPr>
          <a:xfrm>
            <a:off x="1698091" y="1828800"/>
            <a:ext cx="8763336" cy="15361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>
              <a:defRPr>
                <a:solidFill>
                  <a:schemeClr val="bg1"/>
                </a:solidFill>
              </a:defRPr>
            </a:lvl2pPr>
          </a:lstStyle>
          <a:p>
            <a:pPr lvl="1"/>
            <a:r>
              <a:rPr lang="en-US" dirty="0"/>
              <a:t>Click to edit Master text styles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5" name="Picture Placeholder 21"/>
          <p:cNvSpPr>
            <a:spLocks noGrp="1" noChangeAspect="1"/>
          </p:cNvSpPr>
          <p:nvPr>
            <p:ph type="pic" sz="quarter" idx="44" hasCustomPrompt="1"/>
          </p:nvPr>
        </p:nvSpPr>
        <p:spPr>
          <a:xfrm>
            <a:off x="915740" y="4156006"/>
            <a:ext cx="1980000" cy="1980000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6" name="Picture Placeholder 21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3713961" y="4156006"/>
            <a:ext cx="1980000" cy="1980000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7" name="Picture Placeholder 21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6512182" y="4156006"/>
            <a:ext cx="1980000" cy="1980000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8" name="Picture Placeholder 21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9310402" y="4156006"/>
            <a:ext cx="1980000" cy="1980000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14632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Circles Lower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3610829"/>
            <a:ext cx="12192000" cy="3247171"/>
          </a:xfrm>
          <a:prstGeom prst="rect">
            <a:avLst/>
          </a:prstGeom>
          <a:solidFill>
            <a:schemeClr val="bg1"/>
          </a:solidFill>
          <a:ln w="254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Segoe UI Light"/>
              <a:ea typeface="Segoe UI Light"/>
              <a:cs typeface="Segoe UI Light"/>
              <a:sym typeface="Segoe UI Light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idx="1" hasCustomPrompt="1"/>
          </p:nvPr>
        </p:nvSpPr>
        <p:spPr>
          <a:xfrm>
            <a:off x="1698091" y="1828800"/>
            <a:ext cx="8763336" cy="15361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2pPr marL="0">
              <a:defRPr sz="2700">
                <a:solidFill>
                  <a:schemeClr val="bg1"/>
                </a:solidFill>
              </a:defRPr>
            </a:lvl2pPr>
          </a:lstStyle>
          <a:p>
            <a:pPr lvl="1"/>
            <a:r>
              <a:rPr lang="en-US" dirty="0"/>
              <a:t>Click to edit Master text styles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20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Picture Placeholder 21"/>
          <p:cNvSpPr>
            <a:spLocks noGrp="1" noChangeAspect="1"/>
          </p:cNvSpPr>
          <p:nvPr>
            <p:ph type="pic" sz="quarter" idx="44" hasCustomPrompt="1"/>
          </p:nvPr>
        </p:nvSpPr>
        <p:spPr>
          <a:xfrm>
            <a:off x="899999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0" name="Picture Placeholder 21"/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3703467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1" name="Picture Placeholder 21"/>
          <p:cNvSpPr>
            <a:spLocks noGrp="1" noChangeAspect="1"/>
          </p:cNvSpPr>
          <p:nvPr>
            <p:ph type="pic" sz="quarter" idx="46" hasCustomPrompt="1"/>
          </p:nvPr>
        </p:nvSpPr>
        <p:spPr>
          <a:xfrm>
            <a:off x="6506935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2" name="Picture Placeholder 21"/>
          <p:cNvSpPr>
            <a:spLocks noGrp="1" noChangeAspect="1"/>
          </p:cNvSpPr>
          <p:nvPr>
            <p:ph type="pic" sz="quarter" idx="47" hasCustomPrompt="1"/>
          </p:nvPr>
        </p:nvSpPr>
        <p:spPr>
          <a:xfrm>
            <a:off x="9310402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93257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29"/>
          </p:nvPr>
        </p:nvSpPr>
        <p:spPr>
          <a:xfrm>
            <a:off x="899998" y="1827791"/>
            <a:ext cx="2273507" cy="217499"/>
          </a:xfrm>
        </p:spPr>
        <p:txBody>
          <a:bodyPr/>
          <a:lstStyle>
            <a:lvl1pPr>
              <a:defRPr sz="1200" b="1" spc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30"/>
          </p:nvPr>
        </p:nvSpPr>
        <p:spPr>
          <a:xfrm>
            <a:off x="899999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31"/>
          </p:nvPr>
        </p:nvSpPr>
        <p:spPr>
          <a:xfrm>
            <a:off x="899999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8" name="Text Placeholder 4"/>
          <p:cNvSpPr>
            <a:spLocks noGrp="1"/>
          </p:cNvSpPr>
          <p:nvPr>
            <p:ph type="body" sz="quarter" idx="48"/>
          </p:nvPr>
        </p:nvSpPr>
        <p:spPr>
          <a:xfrm>
            <a:off x="3703466" y="1827792"/>
            <a:ext cx="2320815" cy="256584"/>
          </a:xfrm>
        </p:spPr>
        <p:txBody>
          <a:bodyPr/>
          <a:lstStyle>
            <a:lvl1pPr>
              <a:defRPr sz="1200" b="1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9" name="Text Placeholder 4"/>
          <p:cNvSpPr>
            <a:spLocks noGrp="1"/>
          </p:cNvSpPr>
          <p:nvPr>
            <p:ph type="body" sz="quarter" idx="49"/>
          </p:nvPr>
        </p:nvSpPr>
        <p:spPr>
          <a:xfrm>
            <a:off x="3703467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0" name="Text Placeholder 4"/>
          <p:cNvSpPr>
            <a:spLocks noGrp="1"/>
          </p:cNvSpPr>
          <p:nvPr>
            <p:ph type="body" sz="quarter" idx="50"/>
          </p:nvPr>
        </p:nvSpPr>
        <p:spPr>
          <a:xfrm>
            <a:off x="3703467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4" name="Text Placeholder 4"/>
          <p:cNvSpPr>
            <a:spLocks noGrp="1"/>
          </p:cNvSpPr>
          <p:nvPr>
            <p:ph type="body" sz="quarter" idx="51"/>
          </p:nvPr>
        </p:nvSpPr>
        <p:spPr>
          <a:xfrm>
            <a:off x="6506934" y="1827791"/>
            <a:ext cx="2327783" cy="237085"/>
          </a:xfrm>
        </p:spPr>
        <p:txBody>
          <a:bodyPr/>
          <a:lstStyle>
            <a:lvl1pPr>
              <a:defRPr sz="1200" b="1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5" name="Text Placeholder 4"/>
          <p:cNvSpPr>
            <a:spLocks noGrp="1"/>
          </p:cNvSpPr>
          <p:nvPr>
            <p:ph type="body" sz="quarter" idx="52"/>
          </p:nvPr>
        </p:nvSpPr>
        <p:spPr>
          <a:xfrm>
            <a:off x="6506935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8" name="Text Placeholder 4"/>
          <p:cNvSpPr>
            <a:spLocks noGrp="1"/>
          </p:cNvSpPr>
          <p:nvPr>
            <p:ph type="body" sz="quarter" idx="53"/>
          </p:nvPr>
        </p:nvSpPr>
        <p:spPr>
          <a:xfrm>
            <a:off x="6506935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9" name="Text Placeholder 4"/>
          <p:cNvSpPr>
            <a:spLocks noGrp="1"/>
          </p:cNvSpPr>
          <p:nvPr>
            <p:ph type="body" sz="quarter" idx="54"/>
          </p:nvPr>
        </p:nvSpPr>
        <p:spPr>
          <a:xfrm>
            <a:off x="9310402" y="1847290"/>
            <a:ext cx="2321303" cy="237085"/>
          </a:xfrm>
        </p:spPr>
        <p:txBody>
          <a:bodyPr/>
          <a:lstStyle>
            <a:lvl1pPr>
              <a:defRPr sz="1200" b="1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0" name="Text Placeholder 4"/>
          <p:cNvSpPr>
            <a:spLocks noGrp="1"/>
          </p:cNvSpPr>
          <p:nvPr>
            <p:ph type="body" sz="quarter" idx="55"/>
          </p:nvPr>
        </p:nvSpPr>
        <p:spPr>
          <a:xfrm>
            <a:off x="9310403" y="2084376"/>
            <a:ext cx="2160000" cy="198000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1" name="Text Placeholder 4"/>
          <p:cNvSpPr>
            <a:spLocks noGrp="1"/>
          </p:cNvSpPr>
          <p:nvPr>
            <p:ph type="body" sz="quarter" idx="56"/>
          </p:nvPr>
        </p:nvSpPr>
        <p:spPr>
          <a:xfrm>
            <a:off x="9310403" y="2388695"/>
            <a:ext cx="2160000" cy="1390546"/>
          </a:xfrm>
        </p:spPr>
        <p:txBody>
          <a:bodyPr/>
          <a:lstStyle>
            <a:lvl1pPr>
              <a:defRPr sz="11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2" name="Picture Placeholder 21"/>
          <p:cNvSpPr>
            <a:spLocks noGrp="1" noChangeAspect="1"/>
          </p:cNvSpPr>
          <p:nvPr>
            <p:ph type="pic" sz="quarter" idx="44" hasCustomPrompt="1"/>
          </p:nvPr>
        </p:nvSpPr>
        <p:spPr>
          <a:xfrm>
            <a:off x="899999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93" name="Picture Placeholder 21"/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3703467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94" name="Picture Placeholder 21"/>
          <p:cNvSpPr>
            <a:spLocks noGrp="1" noChangeAspect="1"/>
          </p:cNvSpPr>
          <p:nvPr>
            <p:ph type="pic" sz="quarter" idx="46" hasCustomPrompt="1"/>
          </p:nvPr>
        </p:nvSpPr>
        <p:spPr>
          <a:xfrm>
            <a:off x="6506935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95" name="Picture Placeholder 21"/>
          <p:cNvSpPr>
            <a:spLocks noGrp="1" noChangeAspect="1"/>
          </p:cNvSpPr>
          <p:nvPr>
            <p:ph type="pic" sz="quarter" idx="47" hasCustomPrompt="1"/>
          </p:nvPr>
        </p:nvSpPr>
        <p:spPr>
          <a:xfrm>
            <a:off x="9310402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96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7" name="Slide Number Placeholder 5"/>
          <p:cNvSpPr txBox="1">
            <a:spLocks/>
          </p:cNvSpPr>
          <p:nvPr userDrawn="1"/>
        </p:nvSpPr>
        <p:spPr>
          <a:xfrm>
            <a:off x="11528059" y="67048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420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8" name="Picture Placeholder 21"/>
          <p:cNvSpPr>
            <a:spLocks noGrp="1" noChangeAspect="1"/>
          </p:cNvSpPr>
          <p:nvPr>
            <p:ph type="pic" sz="quarter" idx="44" hasCustomPrompt="1"/>
          </p:nvPr>
        </p:nvSpPr>
        <p:spPr>
          <a:xfrm>
            <a:off x="915740" y="4156006"/>
            <a:ext cx="1980000" cy="1980000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49" name="Picture Placeholder 21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3713961" y="4156006"/>
            <a:ext cx="1980000" cy="1980000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0" name="Picture Placeholder 21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6512182" y="4156006"/>
            <a:ext cx="1980000" cy="1980000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1" name="Picture Placeholder 21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9310402" y="4156006"/>
            <a:ext cx="1980000" cy="1980000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116" name="Text Placeholder 4"/>
          <p:cNvSpPr>
            <a:spLocks noGrp="1"/>
          </p:cNvSpPr>
          <p:nvPr>
            <p:ph type="body" sz="quarter" idx="29"/>
          </p:nvPr>
        </p:nvSpPr>
        <p:spPr>
          <a:xfrm>
            <a:off x="899998" y="1827791"/>
            <a:ext cx="2273507" cy="217499"/>
          </a:xfrm>
        </p:spPr>
        <p:txBody>
          <a:bodyPr/>
          <a:lstStyle>
            <a:lvl1pPr>
              <a:defRPr sz="1200" b="1" spc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7" name="Text Placeholder 4"/>
          <p:cNvSpPr>
            <a:spLocks noGrp="1"/>
          </p:cNvSpPr>
          <p:nvPr>
            <p:ph type="body" sz="quarter" idx="30"/>
          </p:nvPr>
        </p:nvSpPr>
        <p:spPr>
          <a:xfrm>
            <a:off x="899999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8" name="Text Placeholder 4"/>
          <p:cNvSpPr>
            <a:spLocks noGrp="1"/>
          </p:cNvSpPr>
          <p:nvPr>
            <p:ph type="body" sz="quarter" idx="31"/>
          </p:nvPr>
        </p:nvSpPr>
        <p:spPr>
          <a:xfrm>
            <a:off x="899999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9" name="Text Placeholder 4"/>
          <p:cNvSpPr>
            <a:spLocks noGrp="1"/>
          </p:cNvSpPr>
          <p:nvPr>
            <p:ph type="body" sz="quarter" idx="48"/>
          </p:nvPr>
        </p:nvSpPr>
        <p:spPr>
          <a:xfrm>
            <a:off x="3703466" y="1827792"/>
            <a:ext cx="2320815" cy="256584"/>
          </a:xfrm>
        </p:spPr>
        <p:txBody>
          <a:bodyPr/>
          <a:lstStyle>
            <a:lvl1pPr>
              <a:defRPr sz="1200" b="1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0" name="Text Placeholder 4"/>
          <p:cNvSpPr>
            <a:spLocks noGrp="1"/>
          </p:cNvSpPr>
          <p:nvPr>
            <p:ph type="body" sz="quarter" idx="49"/>
          </p:nvPr>
        </p:nvSpPr>
        <p:spPr>
          <a:xfrm>
            <a:off x="3703467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1" name="Text Placeholder 4"/>
          <p:cNvSpPr>
            <a:spLocks noGrp="1"/>
          </p:cNvSpPr>
          <p:nvPr>
            <p:ph type="body" sz="quarter" idx="50"/>
          </p:nvPr>
        </p:nvSpPr>
        <p:spPr>
          <a:xfrm>
            <a:off x="3703467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2" name="Text Placeholder 4"/>
          <p:cNvSpPr>
            <a:spLocks noGrp="1"/>
          </p:cNvSpPr>
          <p:nvPr>
            <p:ph type="body" sz="quarter" idx="51"/>
          </p:nvPr>
        </p:nvSpPr>
        <p:spPr>
          <a:xfrm>
            <a:off x="6506934" y="1827791"/>
            <a:ext cx="2327783" cy="237085"/>
          </a:xfrm>
        </p:spPr>
        <p:txBody>
          <a:bodyPr/>
          <a:lstStyle>
            <a:lvl1pPr>
              <a:defRPr sz="1200" b="1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3" name="Text Placeholder 4"/>
          <p:cNvSpPr>
            <a:spLocks noGrp="1"/>
          </p:cNvSpPr>
          <p:nvPr>
            <p:ph type="body" sz="quarter" idx="52"/>
          </p:nvPr>
        </p:nvSpPr>
        <p:spPr>
          <a:xfrm>
            <a:off x="6506935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4" name="Text Placeholder 4"/>
          <p:cNvSpPr>
            <a:spLocks noGrp="1"/>
          </p:cNvSpPr>
          <p:nvPr>
            <p:ph type="body" sz="quarter" idx="53"/>
          </p:nvPr>
        </p:nvSpPr>
        <p:spPr>
          <a:xfrm>
            <a:off x="6506935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5" name="Text Placeholder 4"/>
          <p:cNvSpPr>
            <a:spLocks noGrp="1"/>
          </p:cNvSpPr>
          <p:nvPr>
            <p:ph type="body" sz="quarter" idx="54"/>
          </p:nvPr>
        </p:nvSpPr>
        <p:spPr>
          <a:xfrm>
            <a:off x="9310402" y="1847290"/>
            <a:ext cx="2321303" cy="237085"/>
          </a:xfrm>
        </p:spPr>
        <p:txBody>
          <a:bodyPr/>
          <a:lstStyle>
            <a:lvl1pPr>
              <a:defRPr sz="1200" b="1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6" name="Text Placeholder 4"/>
          <p:cNvSpPr>
            <a:spLocks noGrp="1"/>
          </p:cNvSpPr>
          <p:nvPr>
            <p:ph type="body" sz="quarter" idx="55"/>
          </p:nvPr>
        </p:nvSpPr>
        <p:spPr>
          <a:xfrm>
            <a:off x="9310403" y="2084376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7" name="Text Placeholder 4"/>
          <p:cNvSpPr>
            <a:spLocks noGrp="1"/>
          </p:cNvSpPr>
          <p:nvPr>
            <p:ph type="body" sz="quarter" idx="56"/>
          </p:nvPr>
        </p:nvSpPr>
        <p:spPr>
          <a:xfrm>
            <a:off x="9310403" y="2388695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637912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s Blue B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27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2" name="Picture Placeholder 21"/>
          <p:cNvSpPr>
            <a:spLocks noGrp="1" noChangeAspect="1"/>
          </p:cNvSpPr>
          <p:nvPr>
            <p:ph type="pic" sz="quarter" idx="44" hasCustomPrompt="1"/>
          </p:nvPr>
        </p:nvSpPr>
        <p:spPr>
          <a:xfrm>
            <a:off x="899999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43" name="Picture Placeholder 21"/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3703467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44" name="Picture Placeholder 21"/>
          <p:cNvSpPr>
            <a:spLocks noGrp="1" noChangeAspect="1"/>
          </p:cNvSpPr>
          <p:nvPr>
            <p:ph type="pic" sz="quarter" idx="46" hasCustomPrompt="1"/>
          </p:nvPr>
        </p:nvSpPr>
        <p:spPr>
          <a:xfrm>
            <a:off x="6506935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45" name="Picture Placeholder 21"/>
          <p:cNvSpPr>
            <a:spLocks noGrp="1" noChangeAspect="1"/>
          </p:cNvSpPr>
          <p:nvPr>
            <p:ph type="pic" sz="quarter" idx="47" hasCustomPrompt="1"/>
          </p:nvPr>
        </p:nvSpPr>
        <p:spPr>
          <a:xfrm>
            <a:off x="9310402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29"/>
          </p:nvPr>
        </p:nvSpPr>
        <p:spPr>
          <a:xfrm>
            <a:off x="899998" y="1827791"/>
            <a:ext cx="2273507" cy="217499"/>
          </a:xfrm>
        </p:spPr>
        <p:txBody>
          <a:bodyPr/>
          <a:lstStyle>
            <a:lvl1pPr>
              <a:defRPr sz="1200" b="1" spc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30"/>
          </p:nvPr>
        </p:nvSpPr>
        <p:spPr>
          <a:xfrm>
            <a:off x="899999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31"/>
          </p:nvPr>
        </p:nvSpPr>
        <p:spPr>
          <a:xfrm>
            <a:off x="899999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48"/>
          </p:nvPr>
        </p:nvSpPr>
        <p:spPr>
          <a:xfrm>
            <a:off x="3703466" y="1827792"/>
            <a:ext cx="2320815" cy="256584"/>
          </a:xfrm>
        </p:spPr>
        <p:txBody>
          <a:bodyPr/>
          <a:lstStyle>
            <a:lvl1pPr>
              <a:defRPr sz="1200" b="1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9" name="Text Placeholder 4"/>
          <p:cNvSpPr>
            <a:spLocks noGrp="1"/>
          </p:cNvSpPr>
          <p:nvPr>
            <p:ph type="body" sz="quarter" idx="49"/>
          </p:nvPr>
        </p:nvSpPr>
        <p:spPr>
          <a:xfrm>
            <a:off x="3703467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0" name="Text Placeholder 4"/>
          <p:cNvSpPr>
            <a:spLocks noGrp="1"/>
          </p:cNvSpPr>
          <p:nvPr>
            <p:ph type="body" sz="quarter" idx="50"/>
          </p:nvPr>
        </p:nvSpPr>
        <p:spPr>
          <a:xfrm>
            <a:off x="3703467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1" name="Text Placeholder 4"/>
          <p:cNvSpPr>
            <a:spLocks noGrp="1"/>
          </p:cNvSpPr>
          <p:nvPr>
            <p:ph type="body" sz="quarter" idx="51"/>
          </p:nvPr>
        </p:nvSpPr>
        <p:spPr>
          <a:xfrm>
            <a:off x="6506934" y="1827791"/>
            <a:ext cx="2327783" cy="237085"/>
          </a:xfrm>
        </p:spPr>
        <p:txBody>
          <a:bodyPr/>
          <a:lstStyle>
            <a:lvl1pPr>
              <a:defRPr sz="1200" b="1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2" name="Text Placeholder 4"/>
          <p:cNvSpPr>
            <a:spLocks noGrp="1"/>
          </p:cNvSpPr>
          <p:nvPr>
            <p:ph type="body" sz="quarter" idx="52"/>
          </p:nvPr>
        </p:nvSpPr>
        <p:spPr>
          <a:xfrm>
            <a:off x="6506935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3" name="Text Placeholder 4"/>
          <p:cNvSpPr>
            <a:spLocks noGrp="1"/>
          </p:cNvSpPr>
          <p:nvPr>
            <p:ph type="body" sz="quarter" idx="53"/>
          </p:nvPr>
        </p:nvSpPr>
        <p:spPr>
          <a:xfrm>
            <a:off x="6506935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4" name="Text Placeholder 4"/>
          <p:cNvSpPr>
            <a:spLocks noGrp="1"/>
          </p:cNvSpPr>
          <p:nvPr>
            <p:ph type="body" sz="quarter" idx="54"/>
          </p:nvPr>
        </p:nvSpPr>
        <p:spPr>
          <a:xfrm>
            <a:off x="9310402" y="1847290"/>
            <a:ext cx="2321303" cy="237085"/>
          </a:xfrm>
        </p:spPr>
        <p:txBody>
          <a:bodyPr/>
          <a:lstStyle>
            <a:lvl1pPr>
              <a:defRPr sz="1200" b="1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5" name="Text Placeholder 4"/>
          <p:cNvSpPr>
            <a:spLocks noGrp="1"/>
          </p:cNvSpPr>
          <p:nvPr>
            <p:ph type="body" sz="quarter" idx="55"/>
          </p:nvPr>
        </p:nvSpPr>
        <p:spPr>
          <a:xfrm>
            <a:off x="9310403" y="2084376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6" name="Text Placeholder 4"/>
          <p:cNvSpPr>
            <a:spLocks noGrp="1"/>
          </p:cNvSpPr>
          <p:nvPr>
            <p:ph type="body" sz="quarter" idx="56"/>
          </p:nvPr>
        </p:nvSpPr>
        <p:spPr>
          <a:xfrm>
            <a:off x="9310403" y="2388695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13576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s Gray 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30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0" name="Picture Placeholder 21"/>
          <p:cNvSpPr>
            <a:spLocks noGrp="1" noChangeAspect="1"/>
          </p:cNvSpPr>
          <p:nvPr>
            <p:ph type="pic" sz="quarter" idx="44" hasCustomPrompt="1"/>
          </p:nvPr>
        </p:nvSpPr>
        <p:spPr>
          <a:xfrm>
            <a:off x="899999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41" name="Picture Placeholder 21"/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3703467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42" name="Picture Placeholder 21"/>
          <p:cNvSpPr>
            <a:spLocks noGrp="1" noChangeAspect="1"/>
          </p:cNvSpPr>
          <p:nvPr>
            <p:ph type="pic" sz="quarter" idx="46" hasCustomPrompt="1"/>
          </p:nvPr>
        </p:nvSpPr>
        <p:spPr>
          <a:xfrm>
            <a:off x="6506935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5" name="Picture Placeholder 21"/>
          <p:cNvSpPr>
            <a:spLocks noGrp="1" noChangeAspect="1"/>
          </p:cNvSpPr>
          <p:nvPr>
            <p:ph type="pic" sz="quarter" idx="47" hasCustomPrompt="1"/>
          </p:nvPr>
        </p:nvSpPr>
        <p:spPr>
          <a:xfrm>
            <a:off x="9310402" y="4156006"/>
            <a:ext cx="1980000" cy="1980000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14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</p:txBody>
      </p:sp>
      <p:sp>
        <p:nvSpPr>
          <p:cNvPr id="56" name="Text Placeholder 4"/>
          <p:cNvSpPr>
            <a:spLocks noGrp="1"/>
          </p:cNvSpPr>
          <p:nvPr>
            <p:ph type="body" sz="quarter" idx="29"/>
          </p:nvPr>
        </p:nvSpPr>
        <p:spPr>
          <a:xfrm>
            <a:off x="899998" y="1827791"/>
            <a:ext cx="2273507" cy="217499"/>
          </a:xfrm>
        </p:spPr>
        <p:txBody>
          <a:bodyPr/>
          <a:lstStyle>
            <a:lvl1pPr>
              <a:defRPr sz="1200" b="1" spc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7" name="Text Placeholder 4"/>
          <p:cNvSpPr>
            <a:spLocks noGrp="1"/>
          </p:cNvSpPr>
          <p:nvPr>
            <p:ph type="body" sz="quarter" idx="30"/>
          </p:nvPr>
        </p:nvSpPr>
        <p:spPr>
          <a:xfrm>
            <a:off x="899999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31"/>
          </p:nvPr>
        </p:nvSpPr>
        <p:spPr>
          <a:xfrm>
            <a:off x="899999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9" name="Text Placeholder 4"/>
          <p:cNvSpPr>
            <a:spLocks noGrp="1"/>
          </p:cNvSpPr>
          <p:nvPr>
            <p:ph type="body" sz="quarter" idx="48"/>
          </p:nvPr>
        </p:nvSpPr>
        <p:spPr>
          <a:xfrm>
            <a:off x="3703466" y="1827792"/>
            <a:ext cx="2320815" cy="256584"/>
          </a:xfrm>
        </p:spPr>
        <p:txBody>
          <a:bodyPr/>
          <a:lstStyle>
            <a:lvl1pPr>
              <a:defRPr sz="1200" b="1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0" name="Text Placeholder 4"/>
          <p:cNvSpPr>
            <a:spLocks noGrp="1"/>
          </p:cNvSpPr>
          <p:nvPr>
            <p:ph type="body" sz="quarter" idx="49"/>
          </p:nvPr>
        </p:nvSpPr>
        <p:spPr>
          <a:xfrm>
            <a:off x="3703467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1" name="Text Placeholder 4"/>
          <p:cNvSpPr>
            <a:spLocks noGrp="1"/>
          </p:cNvSpPr>
          <p:nvPr>
            <p:ph type="body" sz="quarter" idx="50"/>
          </p:nvPr>
        </p:nvSpPr>
        <p:spPr>
          <a:xfrm>
            <a:off x="3703467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2" name="Text Placeholder 4"/>
          <p:cNvSpPr>
            <a:spLocks noGrp="1"/>
          </p:cNvSpPr>
          <p:nvPr>
            <p:ph type="body" sz="quarter" idx="51"/>
          </p:nvPr>
        </p:nvSpPr>
        <p:spPr>
          <a:xfrm>
            <a:off x="6506934" y="1827791"/>
            <a:ext cx="2327783" cy="237085"/>
          </a:xfrm>
        </p:spPr>
        <p:txBody>
          <a:bodyPr/>
          <a:lstStyle>
            <a:lvl1pPr>
              <a:defRPr sz="1200" b="1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3" name="Text Placeholder 4"/>
          <p:cNvSpPr>
            <a:spLocks noGrp="1"/>
          </p:cNvSpPr>
          <p:nvPr>
            <p:ph type="body" sz="quarter" idx="52"/>
          </p:nvPr>
        </p:nvSpPr>
        <p:spPr>
          <a:xfrm>
            <a:off x="6506935" y="2064877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4" name="Text Placeholder 4"/>
          <p:cNvSpPr>
            <a:spLocks noGrp="1"/>
          </p:cNvSpPr>
          <p:nvPr>
            <p:ph type="body" sz="quarter" idx="53"/>
          </p:nvPr>
        </p:nvSpPr>
        <p:spPr>
          <a:xfrm>
            <a:off x="6506935" y="2369196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5" name="Text Placeholder 4"/>
          <p:cNvSpPr>
            <a:spLocks noGrp="1"/>
          </p:cNvSpPr>
          <p:nvPr>
            <p:ph type="body" sz="quarter" idx="54"/>
          </p:nvPr>
        </p:nvSpPr>
        <p:spPr>
          <a:xfrm>
            <a:off x="9310402" y="1847290"/>
            <a:ext cx="2321303" cy="237085"/>
          </a:xfrm>
        </p:spPr>
        <p:txBody>
          <a:bodyPr/>
          <a:lstStyle>
            <a:lvl1pPr>
              <a:defRPr sz="1200" b="1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6" name="Text Placeholder 4"/>
          <p:cNvSpPr>
            <a:spLocks noGrp="1"/>
          </p:cNvSpPr>
          <p:nvPr>
            <p:ph type="body" sz="quarter" idx="55"/>
          </p:nvPr>
        </p:nvSpPr>
        <p:spPr>
          <a:xfrm>
            <a:off x="9310403" y="2084376"/>
            <a:ext cx="2160000" cy="198000"/>
          </a:xfrm>
        </p:spPr>
        <p:txBody>
          <a:bodyPr/>
          <a:lstStyle>
            <a:lvl1pPr>
              <a:defRPr sz="12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7" name="Text Placeholder 4"/>
          <p:cNvSpPr>
            <a:spLocks noGrp="1"/>
          </p:cNvSpPr>
          <p:nvPr>
            <p:ph type="body" sz="quarter" idx="56"/>
          </p:nvPr>
        </p:nvSpPr>
        <p:spPr>
          <a:xfrm>
            <a:off x="9310403" y="2388695"/>
            <a:ext cx="2160000" cy="1390546"/>
          </a:xfrm>
        </p:spPr>
        <p:txBody>
          <a:bodyPr/>
          <a:lstStyle>
            <a:lvl1pPr>
              <a:defRPr sz="11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7768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99200" y="1828799"/>
            <a:ext cx="4297680" cy="4572000"/>
          </a:xfrm>
        </p:spPr>
        <p:txBody>
          <a:bodyPr vert="horz" lIns="0" tIns="0" rIns="0" bIns="0" rtlCol="0">
            <a:noAutofit/>
          </a:bodyPr>
          <a:lstStyle>
            <a:lvl1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5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05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9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68275" lvl="0" indent="-168275" algn="l" defTabSz="914400" rtl="0" eaLnBrk="1" latinLnBrk="0" hangingPunct="1">
              <a:lnSpc>
                <a:spcPct val="105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358775" lvl="1" indent="-171450" algn="l" defTabSz="914400" rtl="0" eaLnBrk="1" latinLnBrk="0" hangingPunct="1">
              <a:lnSpc>
                <a:spcPct val="105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/>
              <a:t>Second level</a:t>
            </a:r>
          </a:p>
          <a:p>
            <a:pPr marL="495300" lvl="2" indent="-117475" algn="l" defTabSz="914400" rtl="0" eaLnBrk="1" latinLnBrk="0" hangingPunct="1">
              <a:lnSpc>
                <a:spcPct val="105000"/>
              </a:lnSpc>
              <a:spcBef>
                <a:spcPts val="300"/>
              </a:spcBef>
              <a:buFont typeface="Arial" pitchFamily="34" charset="0"/>
              <a:buChar char="•"/>
            </a:pPr>
            <a:r>
              <a:rPr lang="en-US" dirty="0"/>
              <a:t>Third level</a:t>
            </a:r>
          </a:p>
          <a:p>
            <a:pPr marL="614363" lvl="3" indent="-9207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Fourth level</a:t>
            </a:r>
          </a:p>
          <a:p>
            <a:pPr marL="711200" lvl="4" indent="-8572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699200" y="457200"/>
            <a:ext cx="8730598" cy="90011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/>
          </p:nvPr>
        </p:nvSpPr>
        <p:spPr>
          <a:xfrm>
            <a:off x="6163747" y="1828799"/>
            <a:ext cx="4297680" cy="4572000"/>
          </a:xfrm>
        </p:spPr>
        <p:txBody>
          <a:bodyPr vert="horz" lIns="0" tIns="0" rIns="0" bIns="0" rtlCol="0">
            <a:noAutofit/>
          </a:bodyPr>
          <a:lstStyle>
            <a:lvl1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5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05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9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68275" lvl="0" indent="-168275" algn="l" defTabSz="914400" rtl="0" eaLnBrk="1" latinLnBrk="0" hangingPunct="1">
              <a:lnSpc>
                <a:spcPct val="105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358775" lvl="1" indent="-171450" algn="l" defTabSz="914400" rtl="0" eaLnBrk="1" latinLnBrk="0" hangingPunct="1">
              <a:lnSpc>
                <a:spcPct val="105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/>
              <a:t>Second level</a:t>
            </a:r>
          </a:p>
          <a:p>
            <a:pPr marL="495300" lvl="2" indent="-117475" algn="l" defTabSz="914400" rtl="0" eaLnBrk="1" latinLnBrk="0" hangingPunct="1">
              <a:lnSpc>
                <a:spcPct val="105000"/>
              </a:lnSpc>
              <a:spcBef>
                <a:spcPts val="300"/>
              </a:spcBef>
              <a:buFont typeface="Arial" pitchFamily="34" charset="0"/>
              <a:buChar char="•"/>
            </a:pPr>
            <a:r>
              <a:rPr lang="en-US" dirty="0"/>
              <a:t>Third level</a:t>
            </a:r>
          </a:p>
          <a:p>
            <a:pPr marL="614363" lvl="3" indent="-9207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Fourth level</a:t>
            </a:r>
          </a:p>
          <a:p>
            <a:pPr marL="711200" lvl="4" indent="-8572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28854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Full Image BG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>
            <a:lvl1pPr algn="r">
              <a:defRPr sz="3200"/>
            </a:lvl1pPr>
          </a:lstStyle>
          <a:p>
            <a:r>
              <a:rPr lang="en-US" sz="1400" dirty="0"/>
              <a:t>Click on icon to insert photoZZ</a:t>
            </a:r>
            <a:endParaRPr lang="en-US" dirty="0"/>
          </a:p>
        </p:txBody>
      </p:sp>
      <p:pic>
        <p:nvPicPr>
          <p:cNvPr id="4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2234641" y="6598851"/>
            <a:ext cx="1028114" cy="1117053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208653" y="3160902"/>
            <a:ext cx="2171700" cy="235956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6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671349" y="3943074"/>
            <a:ext cx="1261873" cy="137103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7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9103188" y="6478782"/>
            <a:ext cx="1640177" cy="178206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2387041" y="6751251"/>
            <a:ext cx="1028114" cy="1117053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361053" y="3313302"/>
            <a:ext cx="2171700" cy="235956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823749" y="4095474"/>
            <a:ext cx="1261873" cy="137103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9255588" y="6631182"/>
            <a:ext cx="1640177" cy="178206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22" name="Text Placeholder 11"/>
          <p:cNvSpPr>
            <a:spLocks noGrp="1"/>
          </p:cNvSpPr>
          <p:nvPr>
            <p:ph type="body" idx="12"/>
          </p:nvPr>
        </p:nvSpPr>
        <p:spPr>
          <a:xfrm>
            <a:off x="1699200" y="4371278"/>
            <a:ext cx="9775452" cy="225990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23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117321" y="3299426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24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04327" y="1580451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25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335675" y="1971537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26" name="Infusion_white.pdf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551594" y="3239391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grpSp>
        <p:nvGrpSpPr>
          <p:cNvPr id="18" name="Group 17"/>
          <p:cNvGrpSpPr/>
          <p:nvPr userDrawn="1"/>
        </p:nvGrpSpPr>
        <p:grpSpPr>
          <a:xfrm>
            <a:off x="0" y="0"/>
            <a:ext cx="1708030" cy="1708030"/>
            <a:chOff x="-19878" y="0"/>
            <a:chExt cx="3416060" cy="3416060"/>
          </a:xfrm>
        </p:grpSpPr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9878" y="0"/>
              <a:ext cx="3416060" cy="3416060"/>
            </a:xfrm>
            <a:prstGeom prst="rect">
              <a:avLst/>
            </a:prstGeom>
          </p:spPr>
        </p:pic>
        <p:pic>
          <p:nvPicPr>
            <p:cNvPr id="20" name="Infusion_white.pdf"/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241862" y="215828"/>
              <a:ext cx="639288" cy="6945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1699200" y="457200"/>
            <a:ext cx="8730598" cy="90011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8" y="5225317"/>
            <a:ext cx="1632683" cy="1632683"/>
          </a:xfrm>
          <a:prstGeom prst="rect">
            <a:avLst/>
          </a:prstGeom>
        </p:spPr>
      </p:pic>
      <p:sp>
        <p:nvSpPr>
          <p:cNvPr id="29" name="Slide Number Placeholder 5"/>
          <p:cNvSpPr txBox="1">
            <a:spLocks/>
          </p:cNvSpPr>
          <p:nvPr userDrawn="1"/>
        </p:nvSpPr>
        <p:spPr>
          <a:xfrm>
            <a:off x="11375659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665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1698091" y="1828800"/>
            <a:ext cx="4297680" cy="4572000"/>
          </a:xfrm>
        </p:spPr>
        <p:txBody>
          <a:bodyPr vert="horz" lIns="0" tIns="0" rIns="0" bIns="0" rtlCol="0">
            <a:noAutofit/>
          </a:bodyPr>
          <a:lstStyle>
            <a:lvl1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5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05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9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68275" lvl="0" indent="-168275" algn="l" defTabSz="914400" rtl="0" eaLnBrk="1" latinLnBrk="0" hangingPunct="1">
              <a:lnSpc>
                <a:spcPct val="105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358775" lvl="1" indent="-171450" algn="l" defTabSz="914400" rtl="0" eaLnBrk="1" latinLnBrk="0" hangingPunct="1">
              <a:lnSpc>
                <a:spcPct val="105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/>
              <a:t>Second level</a:t>
            </a:r>
          </a:p>
          <a:p>
            <a:pPr marL="495300" lvl="2" indent="-117475" algn="l" defTabSz="914400" rtl="0" eaLnBrk="1" latinLnBrk="0" hangingPunct="1">
              <a:lnSpc>
                <a:spcPct val="105000"/>
              </a:lnSpc>
              <a:spcBef>
                <a:spcPts val="300"/>
              </a:spcBef>
              <a:buFont typeface="Arial" pitchFamily="34" charset="0"/>
              <a:buChar char="•"/>
            </a:pPr>
            <a:r>
              <a:rPr lang="en-US" dirty="0"/>
              <a:t>Third level</a:t>
            </a:r>
          </a:p>
          <a:p>
            <a:pPr marL="614363" lvl="3" indent="-9207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Fourth level</a:t>
            </a:r>
          </a:p>
          <a:p>
            <a:pPr marL="711200" lvl="4" indent="-8572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163747" y="1828800"/>
            <a:ext cx="4297680" cy="4572000"/>
          </a:xfrm>
        </p:spPr>
        <p:txBody>
          <a:bodyPr anchor="ctr"/>
          <a:lstStyle>
            <a:lvl1pPr algn="ctr">
              <a:buNone/>
              <a:defRPr baseline="0"/>
            </a:lvl1pPr>
          </a:lstStyle>
          <a:p>
            <a:r>
              <a:rPr lang="en-US" dirty="0"/>
              <a:t>Insert Image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163747" y="1828800"/>
            <a:ext cx="4297680" cy="2148840"/>
          </a:xfrm>
        </p:spPr>
        <p:txBody>
          <a:bodyPr anchor="ctr"/>
          <a:lstStyle>
            <a:lvl1pPr algn="ctr">
              <a:buNone/>
              <a:defRPr baseline="0"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163747" y="4251959"/>
            <a:ext cx="4297680" cy="2148840"/>
          </a:xfr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>
          <a:xfrm>
            <a:off x="1699200" y="1828799"/>
            <a:ext cx="4297680" cy="4572000"/>
          </a:xfr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5000"/>
              </a:lnSpc>
              <a:buFont typeface="Arial" pitchFamily="34" charset="0"/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5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105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algn="l" defTabSz="914400" rtl="0" eaLnBrk="1" latinLnBrk="0" hangingPunct="1">
              <a:lnSpc>
                <a:spcPct val="105000"/>
              </a:lnSpc>
              <a:buFont typeface="Arial" pitchFamily="34" charset="0"/>
              <a:buChar char="•"/>
              <a:defRPr lang="en-US" sz="9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68275" lvl="0" indent="-168275" algn="l" defTabSz="914400" rtl="0" eaLnBrk="1" latinLnBrk="0" hangingPunct="1">
              <a:lnSpc>
                <a:spcPct val="105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358775" lvl="1" indent="-171450" algn="l" defTabSz="914400" rtl="0" eaLnBrk="1" latinLnBrk="0" hangingPunct="1">
              <a:lnSpc>
                <a:spcPct val="105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/>
              <a:t>Second level</a:t>
            </a:r>
          </a:p>
          <a:p>
            <a:pPr marL="495300" lvl="2" indent="-117475" algn="l" defTabSz="914400" rtl="0" eaLnBrk="1" latinLnBrk="0" hangingPunct="1">
              <a:lnSpc>
                <a:spcPct val="105000"/>
              </a:lnSpc>
              <a:spcBef>
                <a:spcPts val="300"/>
              </a:spcBef>
              <a:buFont typeface="Arial" pitchFamily="34" charset="0"/>
              <a:buChar char="•"/>
            </a:pPr>
            <a:r>
              <a:rPr lang="en-US" dirty="0"/>
              <a:t>Third level</a:t>
            </a:r>
          </a:p>
          <a:p>
            <a:pPr marL="614363" lvl="3" indent="-9207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Fourth level</a:t>
            </a:r>
          </a:p>
          <a:p>
            <a:pPr marL="711200" lvl="4" indent="-8572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1699200" y="1535113"/>
            <a:ext cx="4297680" cy="825950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2"/>
          </p:nvPr>
        </p:nvSpPr>
        <p:spPr>
          <a:xfrm>
            <a:off x="1699200" y="2564266"/>
            <a:ext cx="4297680" cy="3670936"/>
          </a:xfrm>
        </p:spPr>
        <p:txBody>
          <a:bodyPr/>
          <a:lstStyle>
            <a:lvl1pPr marL="0" indent="0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7325" indent="0">
              <a:buNone/>
              <a:defRPr lang="en-US" sz="15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5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9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168275" lvl="0" indent="-168275" algn="l" defTabSz="914400" rtl="0" eaLnBrk="1" latinLnBrk="0" hangingPunct="1">
              <a:lnSpc>
                <a:spcPct val="105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358775" lvl="1" indent="-171450" algn="l" defTabSz="914400" rtl="0" eaLnBrk="1" latinLnBrk="0" hangingPunct="1">
              <a:lnSpc>
                <a:spcPct val="105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/>
              <a:t>Second level</a:t>
            </a:r>
          </a:p>
          <a:p>
            <a:pPr marL="495300" lvl="2" indent="-117475" algn="l" defTabSz="914400" rtl="0" eaLnBrk="1" latinLnBrk="0" hangingPunct="1">
              <a:lnSpc>
                <a:spcPct val="105000"/>
              </a:lnSpc>
              <a:spcBef>
                <a:spcPts val="300"/>
              </a:spcBef>
              <a:buFont typeface="Arial" pitchFamily="34" charset="0"/>
              <a:buChar char="•"/>
            </a:pPr>
            <a:r>
              <a:rPr lang="en-US" dirty="0"/>
              <a:t>Third level</a:t>
            </a:r>
          </a:p>
          <a:p>
            <a:pPr marL="614363" lvl="3" indent="-9207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Fourth level</a:t>
            </a:r>
          </a:p>
          <a:p>
            <a:pPr marL="711200" lvl="4" indent="-8572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3747" y="1535113"/>
            <a:ext cx="4297680" cy="825950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Content Placeholder 5"/>
          <p:cNvSpPr>
            <a:spLocks noGrp="1"/>
          </p:cNvSpPr>
          <p:nvPr>
            <p:ph sz="quarter" idx="4"/>
          </p:nvPr>
        </p:nvSpPr>
        <p:spPr>
          <a:xfrm>
            <a:off x="6163747" y="2564266"/>
            <a:ext cx="4297680" cy="3670936"/>
          </a:xfrm>
        </p:spPr>
        <p:txBody>
          <a:bodyPr/>
          <a:lstStyle>
            <a:lvl1pPr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5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5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9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168275" lvl="0" indent="-168275" algn="l" defTabSz="914400" rtl="0" eaLnBrk="1" latinLnBrk="0" hangingPunct="1">
              <a:lnSpc>
                <a:spcPct val="105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/>
              <a:t>Click to edit Master text styles</a:t>
            </a:r>
          </a:p>
          <a:p>
            <a:pPr marL="358775" lvl="1" indent="-171450" algn="l" defTabSz="914400" rtl="0" eaLnBrk="1" latinLnBrk="0" hangingPunct="1">
              <a:lnSpc>
                <a:spcPct val="105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/>
              <a:t>Second level</a:t>
            </a:r>
          </a:p>
          <a:p>
            <a:pPr marL="495300" lvl="2" indent="-117475" algn="l" defTabSz="914400" rtl="0" eaLnBrk="1" latinLnBrk="0" hangingPunct="1">
              <a:lnSpc>
                <a:spcPct val="105000"/>
              </a:lnSpc>
              <a:spcBef>
                <a:spcPts val="300"/>
              </a:spcBef>
              <a:buFont typeface="Arial" pitchFamily="34" charset="0"/>
              <a:buChar char="•"/>
            </a:pPr>
            <a:r>
              <a:rPr lang="en-US" dirty="0"/>
              <a:t>Third level</a:t>
            </a:r>
          </a:p>
          <a:p>
            <a:pPr marL="614363" lvl="3" indent="-9207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Fourth level</a:t>
            </a:r>
          </a:p>
          <a:p>
            <a:pPr marL="711200" lvl="4" indent="-85725" algn="l" defTabSz="914400" rtl="0" eaLnBrk="1" latinLnBrk="0" hangingPunct="1">
              <a:lnSpc>
                <a:spcPct val="105000"/>
              </a:lnSpc>
              <a:spcBef>
                <a:spcPts val="200"/>
              </a:spcBef>
              <a:buFont typeface="Arial" pitchFamily="34" charset="0"/>
              <a:buChar char="•"/>
            </a:pPr>
            <a:r>
              <a:rPr lang="en-US" dirty="0"/>
              <a:t>Fifth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375658" y="6552420"/>
            <a:ext cx="645160" cy="183515"/>
          </a:xfrm>
        </p:spPr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1703852" y="1567360"/>
            <a:ext cx="8697941" cy="813581"/>
          </a:xfrm>
        </p:spPr>
        <p:txBody>
          <a:bodyPr/>
          <a:lstStyle>
            <a:lvl1pPr marL="0" indent="0">
              <a:buNone/>
              <a:defRPr lang="en-US" sz="1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5000"/>
              </a:lnSpc>
              <a:spcBef>
                <a:spcPts val="1200"/>
              </a:spcBef>
              <a:buFont typeface="Arial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1699200" y="5116965"/>
            <a:ext cx="2672036" cy="1027112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9"/>
          </p:nvPr>
        </p:nvSpPr>
        <p:spPr>
          <a:xfrm>
            <a:off x="4720007" y="5116965"/>
            <a:ext cx="2672036" cy="1027112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21"/>
          </p:nvPr>
        </p:nvSpPr>
        <p:spPr>
          <a:xfrm>
            <a:off x="7736162" y="5116965"/>
            <a:ext cx="2672036" cy="1027112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 21"/>
          <p:cNvSpPr>
            <a:spLocks noGrp="1"/>
          </p:cNvSpPr>
          <p:nvPr>
            <p:ph type="pic" sz="quarter" idx="22" hasCustomPrompt="1"/>
          </p:nvPr>
        </p:nvSpPr>
        <p:spPr>
          <a:xfrm>
            <a:off x="1698090" y="2584144"/>
            <a:ext cx="2677797" cy="2283454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Picture Placeholder 21"/>
          <p:cNvSpPr>
            <a:spLocks noGrp="1"/>
          </p:cNvSpPr>
          <p:nvPr>
            <p:ph type="pic" sz="quarter" idx="23" hasCustomPrompt="1"/>
          </p:nvPr>
        </p:nvSpPr>
        <p:spPr>
          <a:xfrm>
            <a:off x="4729524" y="2584144"/>
            <a:ext cx="2677797" cy="2283454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7" name="Picture Placeholder 21"/>
          <p:cNvSpPr>
            <a:spLocks noGrp="1"/>
          </p:cNvSpPr>
          <p:nvPr>
            <p:ph type="pic" sz="quarter" idx="24" hasCustomPrompt="1"/>
          </p:nvPr>
        </p:nvSpPr>
        <p:spPr>
          <a:xfrm>
            <a:off x="7760959" y="2584144"/>
            <a:ext cx="2677797" cy="2283454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0" name="Picture Placeholder 21"/>
          <p:cNvSpPr>
            <a:spLocks noGrp="1"/>
          </p:cNvSpPr>
          <p:nvPr>
            <p:ph type="pic" sz="quarter" idx="25" hasCustomPrompt="1"/>
          </p:nvPr>
        </p:nvSpPr>
        <p:spPr>
          <a:xfrm>
            <a:off x="1699200" y="1586802"/>
            <a:ext cx="2677797" cy="2283454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1" name="Picture Placeholder 21"/>
          <p:cNvSpPr>
            <a:spLocks noGrp="1"/>
          </p:cNvSpPr>
          <p:nvPr>
            <p:ph type="pic" sz="quarter" idx="26" hasCustomPrompt="1"/>
          </p:nvPr>
        </p:nvSpPr>
        <p:spPr>
          <a:xfrm>
            <a:off x="4741415" y="1586802"/>
            <a:ext cx="2677797" cy="2283454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6" name="Picture Placeholder 21"/>
          <p:cNvSpPr>
            <a:spLocks noGrp="1"/>
          </p:cNvSpPr>
          <p:nvPr>
            <p:ph type="pic" sz="quarter" idx="27" hasCustomPrompt="1"/>
          </p:nvPr>
        </p:nvSpPr>
        <p:spPr>
          <a:xfrm>
            <a:off x="7783630" y="1586802"/>
            <a:ext cx="2677797" cy="2283454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7" name="Picture Placeholder 21"/>
          <p:cNvSpPr>
            <a:spLocks noGrp="1"/>
          </p:cNvSpPr>
          <p:nvPr>
            <p:ph type="pic" sz="quarter" idx="28" hasCustomPrompt="1"/>
          </p:nvPr>
        </p:nvSpPr>
        <p:spPr>
          <a:xfrm>
            <a:off x="1699200" y="4111341"/>
            <a:ext cx="2677797" cy="2283454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8" name="Picture Placeholder 21"/>
          <p:cNvSpPr>
            <a:spLocks noGrp="1"/>
          </p:cNvSpPr>
          <p:nvPr>
            <p:ph type="pic" sz="quarter" idx="29" hasCustomPrompt="1"/>
          </p:nvPr>
        </p:nvSpPr>
        <p:spPr>
          <a:xfrm>
            <a:off x="4741415" y="4111341"/>
            <a:ext cx="2677797" cy="2283454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9" name="Picture Placeholder 21"/>
          <p:cNvSpPr>
            <a:spLocks noGrp="1"/>
          </p:cNvSpPr>
          <p:nvPr>
            <p:ph type="pic" sz="quarter" idx="30" hasCustomPrompt="1"/>
          </p:nvPr>
        </p:nvSpPr>
        <p:spPr>
          <a:xfrm>
            <a:off x="7783630" y="4111341"/>
            <a:ext cx="2677797" cy="2283454"/>
          </a:xfrm>
          <a:custGeom>
            <a:avLst/>
            <a:gdLst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0 w 3321050"/>
              <a:gd name="connsiteY0" fmla="*/ 553255 h 3319463"/>
              <a:gd name="connsiteX1" fmla="*/ 553255 w 3321050"/>
              <a:gd name="connsiteY1" fmla="*/ 0 h 3319463"/>
              <a:gd name="connsiteX2" fmla="*/ 2767795 w 3321050"/>
              <a:gd name="connsiteY2" fmla="*/ 0 h 3319463"/>
              <a:gd name="connsiteX3" fmla="*/ 3321050 w 3321050"/>
              <a:gd name="connsiteY3" fmla="*/ 553255 h 3319463"/>
              <a:gd name="connsiteX4" fmla="*/ 3321050 w 3321050"/>
              <a:gd name="connsiteY4" fmla="*/ 2766208 h 3319463"/>
              <a:gd name="connsiteX5" fmla="*/ 2767795 w 3321050"/>
              <a:gd name="connsiteY5" fmla="*/ 3319463 h 3319463"/>
              <a:gd name="connsiteX6" fmla="*/ 553255 w 3321050"/>
              <a:gd name="connsiteY6" fmla="*/ 3319463 h 3319463"/>
              <a:gd name="connsiteX7" fmla="*/ 0 w 3321050"/>
              <a:gd name="connsiteY7" fmla="*/ 2766208 h 3319463"/>
              <a:gd name="connsiteX8" fmla="*/ 0 w 3321050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1992 w 3323042"/>
              <a:gd name="connsiteY0" fmla="*/ 553255 h 3319463"/>
              <a:gd name="connsiteX1" fmla="*/ 555247 w 3323042"/>
              <a:gd name="connsiteY1" fmla="*/ 0 h 3319463"/>
              <a:gd name="connsiteX2" fmla="*/ 2769787 w 3323042"/>
              <a:gd name="connsiteY2" fmla="*/ 0 h 3319463"/>
              <a:gd name="connsiteX3" fmla="*/ 3323042 w 3323042"/>
              <a:gd name="connsiteY3" fmla="*/ 553255 h 3319463"/>
              <a:gd name="connsiteX4" fmla="*/ 3323042 w 3323042"/>
              <a:gd name="connsiteY4" fmla="*/ 2766208 h 3319463"/>
              <a:gd name="connsiteX5" fmla="*/ 2769787 w 3323042"/>
              <a:gd name="connsiteY5" fmla="*/ 3319463 h 3319463"/>
              <a:gd name="connsiteX6" fmla="*/ 555247 w 3323042"/>
              <a:gd name="connsiteY6" fmla="*/ 3319463 h 3319463"/>
              <a:gd name="connsiteX7" fmla="*/ 1992 w 3323042"/>
              <a:gd name="connsiteY7" fmla="*/ 2766208 h 3319463"/>
              <a:gd name="connsiteX8" fmla="*/ 1992 w 3323042"/>
              <a:gd name="connsiteY8" fmla="*/ 553255 h 3319463"/>
              <a:gd name="connsiteX0" fmla="*/ 939 w 3321989"/>
              <a:gd name="connsiteY0" fmla="*/ 553255 h 3319463"/>
              <a:gd name="connsiteX1" fmla="*/ 13605 w 3321989"/>
              <a:gd name="connsiteY1" fmla="*/ 5751 h 3319463"/>
              <a:gd name="connsiteX2" fmla="*/ 2768734 w 3321989"/>
              <a:gd name="connsiteY2" fmla="*/ 0 h 3319463"/>
              <a:gd name="connsiteX3" fmla="*/ 3321989 w 3321989"/>
              <a:gd name="connsiteY3" fmla="*/ 553255 h 3319463"/>
              <a:gd name="connsiteX4" fmla="*/ 3321989 w 3321989"/>
              <a:gd name="connsiteY4" fmla="*/ 2766208 h 3319463"/>
              <a:gd name="connsiteX5" fmla="*/ 2768734 w 3321989"/>
              <a:gd name="connsiteY5" fmla="*/ 3319463 h 3319463"/>
              <a:gd name="connsiteX6" fmla="*/ 554194 w 3321989"/>
              <a:gd name="connsiteY6" fmla="*/ 3319463 h 3319463"/>
              <a:gd name="connsiteX7" fmla="*/ 939 w 3321989"/>
              <a:gd name="connsiteY7" fmla="*/ 2766208 h 3319463"/>
              <a:gd name="connsiteX8" fmla="*/ 939 w 3321989"/>
              <a:gd name="connsiteY8" fmla="*/ 553255 h 3319463"/>
              <a:gd name="connsiteX0" fmla="*/ 939 w 3321989"/>
              <a:gd name="connsiteY0" fmla="*/ 553402 h 3319610"/>
              <a:gd name="connsiteX1" fmla="*/ 13605 w 3321989"/>
              <a:gd name="connsiteY1" fmla="*/ 5898 h 3319610"/>
              <a:gd name="connsiteX2" fmla="*/ 2768734 w 3321989"/>
              <a:gd name="connsiteY2" fmla="*/ 147 h 3319610"/>
              <a:gd name="connsiteX3" fmla="*/ 3321989 w 3321989"/>
              <a:gd name="connsiteY3" fmla="*/ 553402 h 3319610"/>
              <a:gd name="connsiteX4" fmla="*/ 3321989 w 3321989"/>
              <a:gd name="connsiteY4" fmla="*/ 2766355 h 3319610"/>
              <a:gd name="connsiteX5" fmla="*/ 2768734 w 3321989"/>
              <a:gd name="connsiteY5" fmla="*/ 3319610 h 3319610"/>
              <a:gd name="connsiteX6" fmla="*/ 554194 w 3321989"/>
              <a:gd name="connsiteY6" fmla="*/ 3319610 h 3319610"/>
              <a:gd name="connsiteX7" fmla="*/ 939 w 3321989"/>
              <a:gd name="connsiteY7" fmla="*/ 2766355 h 3319610"/>
              <a:gd name="connsiteX8" fmla="*/ 939 w 3321989"/>
              <a:gd name="connsiteY8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8" fmla="*/ 105045 w 3321989"/>
              <a:gd name="connsiteY8" fmla="*/ 97338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3605 w 3321989"/>
              <a:gd name="connsiteY0" fmla="*/ 5898 h 3319610"/>
              <a:gd name="connsiteX1" fmla="*/ 2768734 w 3321989"/>
              <a:gd name="connsiteY1" fmla="*/ 147 h 3319610"/>
              <a:gd name="connsiteX2" fmla="*/ 3321989 w 3321989"/>
              <a:gd name="connsiteY2" fmla="*/ 553402 h 3319610"/>
              <a:gd name="connsiteX3" fmla="*/ 3321989 w 3321989"/>
              <a:gd name="connsiteY3" fmla="*/ 2766355 h 3319610"/>
              <a:gd name="connsiteX4" fmla="*/ 2768734 w 3321989"/>
              <a:gd name="connsiteY4" fmla="*/ 3319610 h 3319610"/>
              <a:gd name="connsiteX5" fmla="*/ 554194 w 3321989"/>
              <a:gd name="connsiteY5" fmla="*/ 3319610 h 3319610"/>
              <a:gd name="connsiteX6" fmla="*/ 939 w 3321989"/>
              <a:gd name="connsiteY6" fmla="*/ 2766355 h 3319610"/>
              <a:gd name="connsiteX7" fmla="*/ 939 w 3321989"/>
              <a:gd name="connsiteY7" fmla="*/ 553402 h 3319610"/>
              <a:gd name="connsiteX0" fmla="*/ 12666 w 3321050"/>
              <a:gd name="connsiteY0" fmla="*/ 5898 h 3319610"/>
              <a:gd name="connsiteX1" fmla="*/ 2767795 w 3321050"/>
              <a:gd name="connsiteY1" fmla="*/ 147 h 3319610"/>
              <a:gd name="connsiteX2" fmla="*/ 3321050 w 3321050"/>
              <a:gd name="connsiteY2" fmla="*/ 553402 h 3319610"/>
              <a:gd name="connsiteX3" fmla="*/ 3321050 w 3321050"/>
              <a:gd name="connsiteY3" fmla="*/ 2766355 h 3319610"/>
              <a:gd name="connsiteX4" fmla="*/ 2767795 w 3321050"/>
              <a:gd name="connsiteY4" fmla="*/ 3319610 h 3319610"/>
              <a:gd name="connsiteX5" fmla="*/ 553255 w 3321050"/>
              <a:gd name="connsiteY5" fmla="*/ 3319610 h 3319610"/>
              <a:gd name="connsiteX6" fmla="*/ 0 w 3321050"/>
              <a:gd name="connsiteY6" fmla="*/ 2766355 h 3319610"/>
              <a:gd name="connsiteX7" fmla="*/ 9903 w 3321050"/>
              <a:gd name="connsiteY7" fmla="*/ 104455 h 3319610"/>
              <a:gd name="connsiteX0" fmla="*/ 12666 w 3321050"/>
              <a:gd name="connsiteY0" fmla="*/ 7088 h 3320800"/>
              <a:gd name="connsiteX1" fmla="*/ 2767795 w 3321050"/>
              <a:gd name="connsiteY1" fmla="*/ 1337 h 3320800"/>
              <a:gd name="connsiteX2" fmla="*/ 3321050 w 3321050"/>
              <a:gd name="connsiteY2" fmla="*/ 554592 h 3320800"/>
              <a:gd name="connsiteX3" fmla="*/ 3321050 w 3321050"/>
              <a:gd name="connsiteY3" fmla="*/ 2767545 h 3320800"/>
              <a:gd name="connsiteX4" fmla="*/ 2767795 w 3321050"/>
              <a:gd name="connsiteY4" fmla="*/ 3320800 h 3320800"/>
              <a:gd name="connsiteX5" fmla="*/ 553255 w 3321050"/>
              <a:gd name="connsiteY5" fmla="*/ 3320800 h 3320800"/>
              <a:gd name="connsiteX6" fmla="*/ 0 w 3321050"/>
              <a:gd name="connsiteY6" fmla="*/ 2767545 h 3320800"/>
              <a:gd name="connsiteX7" fmla="*/ 13204 w 3321050"/>
              <a:gd name="connsiteY7" fmla="*/ 10 h 3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050" h="3320800">
                <a:moveTo>
                  <a:pt x="12666" y="7088"/>
                </a:moveTo>
                <a:cubicBezTo>
                  <a:pt x="16888" y="-2885"/>
                  <a:pt x="1849419" y="3254"/>
                  <a:pt x="2767795" y="1337"/>
                </a:cubicBezTo>
                <a:cubicBezTo>
                  <a:pt x="3073349" y="1337"/>
                  <a:pt x="3321050" y="249038"/>
                  <a:pt x="3321050" y="554592"/>
                </a:cubicBezTo>
                <a:lnTo>
                  <a:pt x="3321050" y="2767545"/>
                </a:lnTo>
                <a:cubicBezTo>
                  <a:pt x="3321050" y="3073099"/>
                  <a:pt x="3073349" y="3320800"/>
                  <a:pt x="2767795" y="3320800"/>
                </a:cubicBezTo>
                <a:lnTo>
                  <a:pt x="553255" y="3320800"/>
                </a:lnTo>
                <a:cubicBezTo>
                  <a:pt x="247701" y="3320800"/>
                  <a:pt x="0" y="3073099"/>
                  <a:pt x="0" y="2767545"/>
                </a:cubicBezTo>
                <a:cubicBezTo>
                  <a:pt x="0" y="2029894"/>
                  <a:pt x="11093" y="-5367"/>
                  <a:pt x="13204" y="10"/>
                </a:cubicBezTo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/>
          <a:lstStyle>
            <a:lvl1pPr>
              <a:defRPr sz="3600"/>
            </a:lvl1pPr>
          </a:lstStyle>
          <a:p>
            <a:r>
              <a:rPr lang="en-US" sz="1400" dirty="0"/>
              <a:t>Click on icon to insert photo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207441" y="3901660"/>
            <a:ext cx="3744636" cy="900113"/>
          </a:xfrm>
        </p:spPr>
        <p:txBody>
          <a:bodyPr/>
          <a:lstStyle>
            <a:lvl1pPr algn="ctr">
              <a:defRPr sz="36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58968" y="2334768"/>
            <a:ext cx="1274064" cy="12740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0" y="0"/>
            <a:ext cx="1708030" cy="170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68013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58968" y="2334768"/>
            <a:ext cx="1274064" cy="127406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0" y="0"/>
            <a:ext cx="1708030" cy="170803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207441" y="3901660"/>
            <a:ext cx="3744636" cy="900113"/>
          </a:xfrm>
        </p:spPr>
        <p:txBody>
          <a:bodyPr/>
          <a:lstStyle>
            <a:lvl1pPr algn="ctr">
              <a:defRPr sz="36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83192212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58968" y="2334768"/>
            <a:ext cx="1274064" cy="127406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0" y="0"/>
            <a:ext cx="1708030" cy="170803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207441" y="3901660"/>
            <a:ext cx="3744636" cy="900113"/>
          </a:xfrm>
        </p:spPr>
        <p:txBody>
          <a:bodyPr/>
          <a:lstStyle>
            <a:lvl1pPr algn="ctr">
              <a:defRPr sz="360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202750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31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7999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icon to insert a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1708030" cy="1708030"/>
            <a:chOff x="-19878" y="0"/>
            <a:chExt cx="3416060" cy="3416060"/>
          </a:xfrm>
        </p:grpSpPr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9878" y="0"/>
              <a:ext cx="3416060" cy="3416060"/>
            </a:xfrm>
            <a:prstGeom prst="rect">
              <a:avLst/>
            </a:prstGeom>
          </p:spPr>
        </p:pic>
        <p:pic>
          <p:nvPicPr>
            <p:cNvPr id="7" name="Infusion_white.pdf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241862" y="215828"/>
              <a:ext cx="639288" cy="6945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7" y="5225317"/>
            <a:ext cx="1632683" cy="1632683"/>
          </a:xfrm>
          <a:prstGeom prst="rect">
            <a:avLst/>
          </a:prstGeom>
        </p:spPr>
      </p:pic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1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1698090" y="4729884"/>
            <a:ext cx="8417459" cy="1585192"/>
          </a:xfrm>
        </p:spPr>
        <p:txBody>
          <a:bodyPr/>
          <a:lstStyle>
            <a:lvl1pPr>
              <a:defRPr sz="2700">
                <a:solidFill>
                  <a:schemeClr val="bg1"/>
                </a:solidFill>
              </a:defRPr>
            </a:lvl1pPr>
            <a:lvl2pPr>
              <a:defRPr sz="2700">
                <a:solidFill>
                  <a:schemeClr val="bg2"/>
                </a:solidFill>
              </a:defRPr>
            </a:lvl2pPr>
            <a:lvl3pPr>
              <a:defRPr sz="2700">
                <a:solidFill>
                  <a:schemeClr val="bg2"/>
                </a:solidFill>
              </a:defRPr>
            </a:lvl3pPr>
            <a:lvl4pPr>
              <a:defRPr sz="2700">
                <a:solidFill>
                  <a:schemeClr val="bg2"/>
                </a:solidFill>
              </a:defRPr>
            </a:lvl4pPr>
            <a:lvl5pPr>
              <a:defRPr sz="27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5385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5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idx="1"/>
          </p:nvPr>
        </p:nvSpPr>
        <p:spPr>
          <a:xfrm>
            <a:off x="1698091" y="1828800"/>
            <a:ext cx="8763336" cy="44402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1699200" y="457200"/>
            <a:ext cx="8703782" cy="90011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1699200" y="1828800"/>
            <a:ext cx="8703782" cy="44402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5057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37240" y="6983506"/>
            <a:ext cx="645160" cy="183515"/>
          </a:xfrm>
        </p:spPr>
        <p:txBody>
          <a:bodyPr/>
          <a:lstStyle/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99200" y="457200"/>
            <a:ext cx="8714923" cy="90011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idx="1"/>
          </p:nvPr>
        </p:nvSpPr>
        <p:spPr>
          <a:xfrm>
            <a:off x="1699200" y="1828800"/>
            <a:ext cx="8714922" cy="44402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85000"/>
              </a:lnSpc>
              <a:defRPr sz="9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3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 userDrawn="1"/>
        </p:nvGrpSpPr>
        <p:grpSpPr>
          <a:xfrm>
            <a:off x="0" y="0"/>
            <a:ext cx="1708030" cy="1708030"/>
            <a:chOff x="-19878" y="0"/>
            <a:chExt cx="3416060" cy="3416060"/>
          </a:xfrm>
        </p:grpSpPr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50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9878" y="0"/>
              <a:ext cx="3416060" cy="3416060"/>
            </a:xfrm>
            <a:prstGeom prst="rect">
              <a:avLst/>
            </a:prstGeom>
          </p:spPr>
        </p:pic>
        <p:pic>
          <p:nvPicPr>
            <p:cNvPr id="23" name="Infusion_white.pdf"/>
            <p:cNvPicPr>
              <a:picLocks noChangeAspect="1"/>
            </p:cNvPicPr>
            <p:nvPr userDrawn="1"/>
          </p:nvPicPr>
          <p:blipFill>
            <a:blip r:embed="rId51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241862" y="215828"/>
              <a:ext cx="639288" cy="6945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5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10559317" y="5225317"/>
            <a:ext cx="1632683" cy="163268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98091" y="1828800"/>
            <a:ext cx="8763336" cy="44402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r">
              <a:lnSpc>
                <a:spcPct val="85000"/>
              </a:lnSpc>
              <a:defRPr sz="1000">
                <a:solidFill>
                  <a:schemeClr val="bg2"/>
                </a:solidFill>
              </a:defRPr>
            </a:lvl1pPr>
          </a:lstStyle>
          <a:p>
            <a:fld id="{0D558541-60C9-42A2-8392-FF12533A6B7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700" r:id="rId4"/>
    <p:sldLayoutId id="2147483701" r:id="rId5"/>
    <p:sldLayoutId id="2147483702" r:id="rId6"/>
    <p:sldLayoutId id="2147483650" r:id="rId7"/>
    <p:sldLayoutId id="2147483668" r:id="rId8"/>
    <p:sldLayoutId id="2147483660" r:id="rId9"/>
    <p:sldLayoutId id="2147483656" r:id="rId10"/>
    <p:sldLayoutId id="2147483672" r:id="rId11"/>
    <p:sldLayoutId id="2147483663" r:id="rId12"/>
    <p:sldLayoutId id="2147483667" r:id="rId13"/>
    <p:sldLayoutId id="2147483671" r:id="rId14"/>
    <p:sldLayoutId id="2147483666" r:id="rId15"/>
    <p:sldLayoutId id="2147483669" r:id="rId16"/>
    <p:sldLayoutId id="2147483670" r:id="rId17"/>
    <p:sldLayoutId id="2147483678" r:id="rId18"/>
    <p:sldLayoutId id="2147483673" r:id="rId19"/>
    <p:sldLayoutId id="2147483677" r:id="rId20"/>
    <p:sldLayoutId id="2147483693" r:id="rId21"/>
    <p:sldLayoutId id="2147483680" r:id="rId22"/>
    <p:sldLayoutId id="2147483681" r:id="rId23"/>
    <p:sldLayoutId id="2147483682" r:id="rId24"/>
    <p:sldLayoutId id="2147483687" r:id="rId25"/>
    <p:sldLayoutId id="2147483688" r:id="rId26"/>
    <p:sldLayoutId id="2147483689" r:id="rId27"/>
    <p:sldLayoutId id="2147483696" r:id="rId28"/>
    <p:sldLayoutId id="2147483699" r:id="rId29"/>
    <p:sldLayoutId id="2147483697" r:id="rId30"/>
    <p:sldLayoutId id="2147483685" r:id="rId31"/>
    <p:sldLayoutId id="2147483683" r:id="rId32"/>
    <p:sldLayoutId id="2147483679" r:id="rId33"/>
    <p:sldLayoutId id="2147483686" r:id="rId34"/>
    <p:sldLayoutId id="2147483698" r:id="rId35"/>
    <p:sldLayoutId id="2147483707" r:id="rId36"/>
    <p:sldLayoutId id="2147483694" r:id="rId37"/>
    <p:sldLayoutId id="2147483695" r:id="rId38"/>
    <p:sldLayoutId id="2147483652" r:id="rId39"/>
    <p:sldLayoutId id="2147483692" r:id="rId40"/>
    <p:sldLayoutId id="2147483657" r:id="rId41"/>
    <p:sldLayoutId id="2147483658" r:id="rId42"/>
    <p:sldLayoutId id="2147483654" r:id="rId43"/>
    <p:sldLayoutId id="2147483655" r:id="rId44"/>
    <p:sldLayoutId id="2147483659" r:id="rId45"/>
    <p:sldLayoutId id="2147483705" r:id="rId46"/>
    <p:sldLayoutId id="2147483704" r:id="rId47"/>
    <p:sldLayoutId id="2147483706" r:id="rId4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3600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itchFamily="34" charset="0"/>
        <a:buNone/>
        <a:defRPr sz="2700" kern="1200">
          <a:solidFill>
            <a:schemeClr val="bg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itchFamily="34" charset="0"/>
        <a:buChar char="•"/>
        <a:defRPr sz="2700" kern="1200">
          <a:solidFill>
            <a:schemeClr val="tx2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868680" indent="-182880" algn="l" defTabSz="914400" rtl="0" eaLnBrk="1" latinLnBrk="0" hangingPunct="1">
        <a:lnSpc>
          <a:spcPct val="105000"/>
        </a:lnSpc>
        <a:spcBef>
          <a:spcPts val="800"/>
        </a:spcBef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infusion.com/display/wroclawoffice/Infusion.j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infusion.slack.com/messages/C4AKVGRFG/details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Pro-React-Cassio-Sousa-Antonio/dp/1484212614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jpg"/><Relationship Id="rId4" Type="http://schemas.openxmlformats.org/officeDocument/2006/relationships/hyperlink" Target="http://helion.pl/ksiazki/react-dla-zaawansowanych-cassio-de-sousa-antonio,reactz.htm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pl-PL" dirty="0" err="1" smtClean="0"/>
              <a:t>Are</a:t>
            </a:r>
            <a:r>
              <a:rPr lang="pl-PL" dirty="0" smtClean="0"/>
              <a:t> </a:t>
            </a:r>
            <a:r>
              <a:rPr lang="pl-PL" dirty="0" err="1" smtClean="0"/>
              <a:t>you</a:t>
            </a:r>
            <a:r>
              <a:rPr lang="pl-PL" dirty="0" smtClean="0"/>
              <a:t> </a:t>
            </a:r>
            <a:r>
              <a:rPr lang="pl-PL" dirty="0" err="1" smtClean="0"/>
              <a:t>ready</a:t>
            </a:r>
            <a:r>
              <a:rPr lang="pl-PL" dirty="0" smtClean="0"/>
              <a:t>?</a:t>
            </a:r>
            <a:endParaRPr lang="en-US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28954" y="1844675"/>
            <a:ext cx="11676184" cy="299695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>
                <a:solidFill>
                  <a:schemeClr val="bg2"/>
                </a:solidFill>
              </a:rPr>
              <a:t>git clone https://</a:t>
            </a:r>
            <a:r>
              <a:rPr lang="pl-PL" dirty="0" smtClean="0">
                <a:solidFill>
                  <a:schemeClr val="bg2"/>
                </a:solidFill>
              </a:rPr>
              <a:t>github.com/infusion-wro/infusion.js</a:t>
            </a:r>
            <a:endParaRPr lang="pl-PL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74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/>
          <p:cNvSpPr txBox="1">
            <a:spLocks/>
          </p:cNvSpPr>
          <p:nvPr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72164" y="5392142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89808" y="3088759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7479" y="2213633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2902" y="4262938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7421" y="4967599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Atom</a:t>
            </a:r>
            <a:endParaRPr lang="pl-PL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1007540" y="1525784"/>
            <a:ext cx="6573966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 smtClean="0">
                <a:solidFill>
                  <a:schemeClr val="bg2"/>
                </a:solidFill>
              </a:rPr>
              <a:t>Created</a:t>
            </a:r>
            <a:r>
              <a:rPr lang="pl-PL" sz="2700" dirty="0" smtClean="0">
                <a:solidFill>
                  <a:schemeClr val="bg2"/>
                </a:solidFill>
              </a:rPr>
              <a:t> by GitHub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2"/>
                </a:solidFill>
              </a:rPr>
              <a:t>Cross-platform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 smtClean="0">
                <a:solidFill>
                  <a:schemeClr val="bg2"/>
                </a:solidFill>
              </a:rPr>
              <a:t>Built-in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>
                <a:solidFill>
                  <a:schemeClr val="bg2"/>
                </a:solidFill>
              </a:rPr>
              <a:t>package</a:t>
            </a:r>
            <a:r>
              <a:rPr lang="pl-PL" sz="2700" dirty="0">
                <a:solidFill>
                  <a:schemeClr val="bg2"/>
                </a:solidFill>
              </a:rPr>
              <a:t> manager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>
                <a:solidFill>
                  <a:schemeClr val="bg2"/>
                </a:solidFill>
              </a:rPr>
              <a:t>Smart </a:t>
            </a:r>
            <a:r>
              <a:rPr lang="en-US" sz="2700" dirty="0" err="1" smtClean="0">
                <a:solidFill>
                  <a:schemeClr val="bg2"/>
                </a:solidFill>
              </a:rPr>
              <a:t>autocompletion</a:t>
            </a:r>
            <a:endParaRPr lang="en-US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O</a:t>
            </a:r>
            <a:r>
              <a:rPr lang="en-US" sz="2700" dirty="0" smtClean="0">
                <a:solidFill>
                  <a:schemeClr val="bg2"/>
                </a:solidFill>
              </a:rPr>
              <a:t>pen </a:t>
            </a:r>
            <a:r>
              <a:rPr lang="en-US" sz="2700" dirty="0">
                <a:solidFill>
                  <a:schemeClr val="bg2"/>
                </a:solidFill>
              </a:rPr>
              <a:t>source</a:t>
            </a:r>
            <a:endParaRPr lang="en-US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Popular</a:t>
            </a: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63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/>
          <p:cNvSpPr txBox="1">
            <a:spLocks/>
          </p:cNvSpPr>
          <p:nvPr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72164" y="5392142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89808" y="3088759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7479" y="2213633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2902" y="4262938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7421" y="4967599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VS </a:t>
            </a:r>
            <a:r>
              <a:rPr lang="pl-PL" dirty="0" err="1" smtClean="0"/>
              <a:t>Code</a:t>
            </a:r>
            <a:endParaRPr lang="pl-PL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1007540" y="1525784"/>
            <a:ext cx="6573966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 smtClean="0">
                <a:solidFill>
                  <a:schemeClr val="bg2"/>
                </a:solidFill>
              </a:rPr>
              <a:t>Created</a:t>
            </a:r>
            <a:r>
              <a:rPr lang="pl-PL" sz="2700" dirty="0" smtClean="0">
                <a:solidFill>
                  <a:schemeClr val="bg2"/>
                </a:solidFill>
              </a:rPr>
              <a:t> by Microsoft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2"/>
                </a:solidFill>
              </a:rPr>
              <a:t>Cross-platform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 smtClean="0">
                <a:solidFill>
                  <a:schemeClr val="bg2"/>
                </a:solidFill>
              </a:rPr>
              <a:t>Built-in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>
                <a:solidFill>
                  <a:schemeClr val="bg2"/>
                </a:solidFill>
              </a:rPr>
              <a:t>package</a:t>
            </a:r>
            <a:r>
              <a:rPr lang="pl-PL" sz="2700" dirty="0">
                <a:solidFill>
                  <a:schemeClr val="bg2"/>
                </a:solidFill>
              </a:rPr>
              <a:t> manager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>
                <a:solidFill>
                  <a:schemeClr val="bg2"/>
                </a:solidFill>
              </a:rPr>
              <a:t>Smart </a:t>
            </a:r>
            <a:r>
              <a:rPr lang="en-US" sz="2700" dirty="0" err="1" smtClean="0">
                <a:solidFill>
                  <a:schemeClr val="bg2"/>
                </a:solidFill>
              </a:rPr>
              <a:t>autocompletion</a:t>
            </a:r>
            <a:endParaRPr lang="en-US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O</a:t>
            </a:r>
            <a:r>
              <a:rPr lang="en-US" sz="2700" dirty="0" smtClean="0">
                <a:solidFill>
                  <a:schemeClr val="bg2"/>
                </a:solidFill>
              </a:rPr>
              <a:t>pen </a:t>
            </a:r>
            <a:r>
              <a:rPr lang="en-US" sz="2700" dirty="0">
                <a:solidFill>
                  <a:schemeClr val="bg2"/>
                </a:solidFill>
              </a:rPr>
              <a:t>source</a:t>
            </a:r>
            <a:endParaRPr lang="en-US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Popular</a:t>
            </a: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75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4559834" cy="1756433"/>
          </a:xfrm>
        </p:spPr>
        <p:txBody>
          <a:bodyPr/>
          <a:lstStyle/>
          <a:p>
            <a:r>
              <a:rPr lang="pl-PL" b="1" dirty="0" err="1" smtClean="0"/>
              <a:t>ECMAScript</a:t>
            </a:r>
            <a:r>
              <a:rPr lang="pl-PL" b="1" dirty="0" smtClean="0"/>
              <a:t> 2015</a:t>
            </a:r>
            <a:endParaRPr lang="en-US" b="1" dirty="0"/>
          </a:p>
        </p:txBody>
      </p:sp>
      <p:sp>
        <p:nvSpPr>
          <p:cNvPr id="6" name="Slide Number Placeholder 1"/>
          <p:cNvSpPr txBox="1">
            <a:spLocks/>
          </p:cNvSpPr>
          <p:nvPr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Infusion_white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72164" y="5392142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89808" y="3088759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7479" y="2213633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2902" y="4262938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7421" y="4967599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896" y="2213633"/>
            <a:ext cx="6658708" cy="416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32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pl-PL" b="1" i="1" dirty="0" err="1"/>
              <a:t>l</a:t>
            </a:r>
            <a:r>
              <a:rPr lang="pl-PL" b="1" i="1" dirty="0" err="1" smtClean="0"/>
              <a:t>et</a:t>
            </a:r>
            <a:r>
              <a:rPr lang="pl-PL" b="1" dirty="0" smtClean="0"/>
              <a:t> and </a:t>
            </a:r>
            <a:r>
              <a:rPr lang="pl-PL" b="1" i="1" dirty="0" err="1" smtClean="0"/>
              <a:t>const</a:t>
            </a:r>
            <a:endParaRPr lang="en-US" b="1" i="1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698625" y="1844675"/>
            <a:ext cx="8751980" cy="64061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>
                <a:solidFill>
                  <a:schemeClr val="bg2"/>
                </a:solidFill>
              </a:rPr>
              <a:t>Cure for </a:t>
            </a:r>
            <a:r>
              <a:rPr lang="en-US" dirty="0" smtClean="0">
                <a:solidFill>
                  <a:schemeClr val="bg2"/>
                </a:solidFill>
              </a:rPr>
              <a:t>sick</a:t>
            </a:r>
            <a:r>
              <a:rPr lang="pl-PL" dirty="0" smtClean="0">
                <a:solidFill>
                  <a:schemeClr val="bg2"/>
                </a:solidFill>
              </a:rPr>
              <a:t> </a:t>
            </a:r>
            <a:r>
              <a:rPr lang="pl-PL" i="1" dirty="0" err="1" smtClean="0">
                <a:solidFill>
                  <a:schemeClr val="bg2"/>
                </a:solidFill>
              </a:rPr>
              <a:t>var</a:t>
            </a:r>
            <a:endParaRPr lang="en-US" i="1" dirty="0">
              <a:solidFill>
                <a:schemeClr val="bg2"/>
              </a:solidFill>
            </a:endParaRP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1698091" y="3089884"/>
            <a:ext cx="8751980" cy="225229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err="1" smtClean="0">
                <a:solidFill>
                  <a:schemeClr val="bg2"/>
                </a:solidFill>
              </a:rPr>
              <a:t>Hint</a:t>
            </a:r>
            <a:r>
              <a:rPr lang="pl-PL" dirty="0" smtClean="0">
                <a:solidFill>
                  <a:schemeClr val="bg2"/>
                </a:solidFill>
              </a:rPr>
              <a:t>:</a:t>
            </a:r>
          </a:p>
          <a:p>
            <a:r>
              <a:rPr lang="pl-PL" dirty="0" err="1" smtClean="0">
                <a:solidFill>
                  <a:schemeClr val="bg2"/>
                </a:solidFill>
              </a:rPr>
              <a:t>Don’t</a:t>
            </a:r>
            <a:r>
              <a:rPr lang="pl-PL" dirty="0" smtClean="0">
                <a:solidFill>
                  <a:schemeClr val="bg2"/>
                </a:solidFill>
              </a:rPr>
              <a:t> </a:t>
            </a:r>
            <a:r>
              <a:rPr lang="pl-PL" dirty="0" err="1" smtClean="0">
                <a:solidFill>
                  <a:schemeClr val="bg2"/>
                </a:solidFill>
              </a:rPr>
              <a:t>use</a:t>
            </a:r>
            <a:r>
              <a:rPr lang="pl-PL" dirty="0" smtClean="0">
                <a:solidFill>
                  <a:schemeClr val="bg2"/>
                </a:solidFill>
              </a:rPr>
              <a:t> </a:t>
            </a:r>
            <a:r>
              <a:rPr lang="pl-PL" i="1" dirty="0" err="1" smtClean="0">
                <a:solidFill>
                  <a:schemeClr val="bg2"/>
                </a:solidFill>
              </a:rPr>
              <a:t>var</a:t>
            </a:r>
            <a:r>
              <a:rPr lang="pl-PL" i="1" dirty="0" smtClean="0">
                <a:solidFill>
                  <a:schemeClr val="bg2"/>
                </a:solidFill>
              </a:rPr>
              <a:t> </a:t>
            </a:r>
            <a:r>
              <a:rPr lang="pl-PL" dirty="0" smtClean="0">
                <a:solidFill>
                  <a:schemeClr val="bg2"/>
                </a:solidFill>
              </a:rPr>
              <a:t>!</a:t>
            </a:r>
          </a:p>
          <a:p>
            <a:r>
              <a:rPr lang="pl-PL" dirty="0" err="1" smtClean="0">
                <a:solidFill>
                  <a:schemeClr val="bg2"/>
                </a:solidFill>
              </a:rPr>
              <a:t>Prefer</a:t>
            </a:r>
            <a:r>
              <a:rPr lang="pl-PL" dirty="0" smtClean="0">
                <a:solidFill>
                  <a:schemeClr val="bg2"/>
                </a:solidFill>
              </a:rPr>
              <a:t> </a:t>
            </a:r>
            <a:r>
              <a:rPr lang="pl-PL" i="1" dirty="0" err="1" smtClean="0">
                <a:solidFill>
                  <a:schemeClr val="bg2"/>
                </a:solidFill>
              </a:rPr>
              <a:t>const</a:t>
            </a:r>
            <a:endParaRPr lang="en-US" i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266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en-US" b="1" dirty="0"/>
              <a:t>Functions</a:t>
            </a:r>
            <a:endParaRPr lang="en-US" i="1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1007540" y="1525784"/>
            <a:ext cx="6573966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Default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parameter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value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Rest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Spread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Arrow </a:t>
            </a:r>
            <a:r>
              <a:rPr lang="pl-PL" sz="2700" dirty="0" err="1" smtClean="0">
                <a:solidFill>
                  <a:schemeClr val="bg2"/>
                </a:solidFill>
              </a:rPr>
              <a:t>functions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89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pl-PL" b="1" dirty="0" smtClean="0"/>
              <a:t>Objects</a:t>
            </a:r>
            <a:endParaRPr lang="en-US" i="1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1007540" y="1525784"/>
            <a:ext cx="6573966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Don’t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repeat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yourself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Be </a:t>
            </a:r>
            <a:r>
              <a:rPr lang="pl-PL" sz="2700" dirty="0" err="1" smtClean="0">
                <a:solidFill>
                  <a:schemeClr val="bg2"/>
                </a:solidFill>
              </a:rPr>
              <a:t>destructive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Be </a:t>
            </a:r>
            <a:r>
              <a:rPr lang="pl-PL" sz="2700" dirty="0" err="1" smtClean="0">
                <a:solidFill>
                  <a:schemeClr val="bg2"/>
                </a:solidFill>
              </a:rPr>
              <a:t>concise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42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en-US" b="1" dirty="0" smtClean="0"/>
              <a:t>Template strings</a:t>
            </a:r>
            <a:endParaRPr lang="en-US" i="1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1007540" y="1525784"/>
            <a:ext cx="6573966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8800" dirty="0" smtClean="0">
                <a:solidFill>
                  <a:schemeClr val="bg2"/>
                </a:solidFill>
              </a:rPr>
              <a:t> `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8800" dirty="0" smtClean="0">
                <a:solidFill>
                  <a:schemeClr val="bg2"/>
                </a:solidFill>
              </a:rPr>
              <a:t>Not “ and ‘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51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pl-PL" b="1" dirty="0" err="1" smtClean="0"/>
              <a:t>Object.assign</a:t>
            </a:r>
            <a:endParaRPr lang="en-US" i="1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1007539" y="1525784"/>
            <a:ext cx="10048095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2"/>
                </a:solidFill>
              </a:rPr>
              <a:t>The </a:t>
            </a:r>
            <a:r>
              <a:rPr lang="en-US" sz="2700" dirty="0" err="1">
                <a:solidFill>
                  <a:schemeClr val="bg2"/>
                </a:solidFill>
              </a:rPr>
              <a:t>Object.assign</a:t>
            </a:r>
            <a:r>
              <a:rPr lang="en-US" sz="2700" dirty="0">
                <a:solidFill>
                  <a:schemeClr val="bg2"/>
                </a:solidFill>
              </a:rPr>
              <a:t> method copies properties from one or more source objects to a target </a:t>
            </a:r>
            <a:r>
              <a:rPr lang="en-US" sz="2700" dirty="0" smtClean="0">
                <a:solidFill>
                  <a:schemeClr val="bg2"/>
                </a:solidFill>
              </a:rPr>
              <a:t>object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en-US" sz="2700" dirty="0" smtClean="0">
                <a:solidFill>
                  <a:schemeClr val="bg2"/>
                </a:solidFill>
              </a:rPr>
              <a:t>specified </a:t>
            </a:r>
            <a:r>
              <a:rPr lang="en-US" sz="2700" dirty="0">
                <a:solidFill>
                  <a:schemeClr val="bg2"/>
                </a:solidFill>
              </a:rPr>
              <a:t>as the very first </a:t>
            </a:r>
            <a:r>
              <a:rPr lang="en-US" sz="2700" dirty="0" smtClean="0">
                <a:solidFill>
                  <a:schemeClr val="bg2"/>
                </a:solidFill>
              </a:rPr>
              <a:t>argument</a:t>
            </a: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700" dirty="0" smtClean="0">
              <a:solidFill>
                <a:schemeClr val="bg2"/>
              </a:solidFill>
            </a:endParaRPr>
          </a:p>
          <a:p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Object.assign</a:t>
            </a:r>
            <a:r>
              <a:rPr lang="pl-PL" sz="2700" dirty="0" smtClean="0">
                <a:solidFill>
                  <a:schemeClr val="bg2"/>
                </a:solidFill>
              </a:rPr>
              <a:t>({}, </a:t>
            </a:r>
            <a:r>
              <a:rPr lang="pl-PL" sz="2700" dirty="0" err="1" smtClean="0">
                <a:solidFill>
                  <a:schemeClr val="bg2"/>
                </a:solidFill>
              </a:rPr>
              <a:t>defaults</a:t>
            </a:r>
            <a:r>
              <a:rPr lang="pl-PL" sz="2700" dirty="0" smtClean="0">
                <a:solidFill>
                  <a:schemeClr val="bg2"/>
                </a:solidFill>
              </a:rPr>
              <a:t>, options1, options2, options3)</a:t>
            </a:r>
            <a:endParaRPr lang="pl-PL" sz="2700" dirty="0">
              <a:solidFill>
                <a:schemeClr val="bg2"/>
              </a:solidFill>
            </a:endParaRPr>
          </a:p>
        </p:txBody>
      </p:sp>
      <p:sp>
        <p:nvSpPr>
          <p:cNvPr id="13" name="Curved Down Arrow 12"/>
          <p:cNvSpPr/>
          <p:nvPr/>
        </p:nvSpPr>
        <p:spPr>
          <a:xfrm flipH="1">
            <a:off x="3845169" y="3731636"/>
            <a:ext cx="1216152" cy="365760"/>
          </a:xfrm>
          <a:prstGeom prst="curvedDownArrow">
            <a:avLst/>
          </a:prstGeom>
          <a:solidFill>
            <a:schemeClr val="accent3"/>
          </a:solidFill>
          <a:ln>
            <a:noFill/>
            <a:prstDash val="dash"/>
          </a:ln>
        </p:spPr>
        <p:txBody>
          <a:bodyPr wrap="square" lIns="0" rtlCol="0" anchor="ctr">
            <a:noAutofit/>
          </a:bodyPr>
          <a:lstStyle/>
          <a:p>
            <a:pPr algn="ctr"/>
            <a:endParaRPr lang="en-US" dirty="0" err="1" smtClean="0"/>
          </a:p>
        </p:txBody>
      </p:sp>
      <p:sp>
        <p:nvSpPr>
          <p:cNvPr id="14" name="Curved Down Arrow 13"/>
          <p:cNvSpPr/>
          <p:nvPr/>
        </p:nvSpPr>
        <p:spPr>
          <a:xfrm flipH="1">
            <a:off x="3780755" y="3509479"/>
            <a:ext cx="2250831" cy="641604"/>
          </a:xfrm>
          <a:prstGeom prst="curvedDownArrow">
            <a:avLst/>
          </a:prstGeom>
          <a:solidFill>
            <a:schemeClr val="accent3"/>
          </a:solidFill>
          <a:ln>
            <a:noFill/>
            <a:prstDash val="dash"/>
          </a:ln>
        </p:spPr>
        <p:txBody>
          <a:bodyPr wrap="square" lIns="0" rtlCol="0" anchor="ctr">
            <a:noAutofit/>
          </a:bodyPr>
          <a:lstStyle/>
          <a:p>
            <a:pPr algn="ctr"/>
            <a:endParaRPr lang="en-US" dirty="0" err="1" smtClean="0"/>
          </a:p>
        </p:txBody>
      </p:sp>
      <p:sp>
        <p:nvSpPr>
          <p:cNvPr id="15" name="Curved Down Arrow 14"/>
          <p:cNvSpPr/>
          <p:nvPr/>
        </p:nvSpPr>
        <p:spPr>
          <a:xfrm flipH="1">
            <a:off x="3780753" y="3423138"/>
            <a:ext cx="4038538" cy="727945"/>
          </a:xfrm>
          <a:prstGeom prst="curvedDownArrow">
            <a:avLst/>
          </a:prstGeom>
          <a:solidFill>
            <a:schemeClr val="accent3"/>
          </a:solidFill>
          <a:ln>
            <a:noFill/>
            <a:prstDash val="dash"/>
          </a:ln>
        </p:spPr>
        <p:txBody>
          <a:bodyPr wrap="square" lIns="0" rtlCol="0" anchor="ctr">
            <a:noAutofit/>
          </a:bodyPr>
          <a:lstStyle/>
          <a:p>
            <a:pPr algn="ctr"/>
            <a:endParaRPr lang="en-US" dirty="0" err="1" smtClean="0"/>
          </a:p>
        </p:txBody>
      </p:sp>
      <p:sp>
        <p:nvSpPr>
          <p:cNvPr id="16" name="Curved Down Arrow 15"/>
          <p:cNvSpPr/>
          <p:nvPr/>
        </p:nvSpPr>
        <p:spPr>
          <a:xfrm flipH="1">
            <a:off x="3780752" y="3317631"/>
            <a:ext cx="5410140" cy="833452"/>
          </a:xfrm>
          <a:prstGeom prst="curvedDownArrow">
            <a:avLst/>
          </a:prstGeom>
          <a:solidFill>
            <a:schemeClr val="accent3"/>
          </a:solidFill>
          <a:ln>
            <a:noFill/>
            <a:prstDash val="dash"/>
          </a:ln>
        </p:spPr>
        <p:txBody>
          <a:bodyPr wrap="square" lIns="0" rtlCol="0" anchor="ctr">
            <a:noAutofit/>
          </a:bodyPr>
          <a:lstStyle/>
          <a:p>
            <a:pPr algn="ctr"/>
            <a:endParaRPr lang="en-US" dirty="0" err="1" smtClean="0"/>
          </a:p>
        </p:txBody>
      </p:sp>
    </p:spTree>
    <p:extLst>
      <p:ext uri="{BB962C8B-B14F-4D97-AF65-F5344CB8AC3E}">
        <p14:creationId xmlns:p14="http://schemas.microsoft.com/office/powerpoint/2010/main" val="9548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pl-PL" b="1" dirty="0" err="1" smtClean="0"/>
              <a:t>Collections</a:t>
            </a:r>
            <a:endParaRPr lang="en-US" i="1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1007540" y="1525784"/>
            <a:ext cx="6573966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Array</a:t>
            </a:r>
            <a:r>
              <a:rPr lang="pl-PL" sz="2700" dirty="0" smtClean="0">
                <a:solidFill>
                  <a:schemeClr val="bg2"/>
                </a:solidFill>
              </a:rPr>
              <a:t> – </a:t>
            </a:r>
            <a:r>
              <a:rPr lang="pl-PL" sz="2700" dirty="0" err="1" smtClean="0">
                <a:solidFill>
                  <a:schemeClr val="bg2"/>
                </a:solidFill>
              </a:rPr>
              <a:t>what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new</a:t>
            </a:r>
            <a:r>
              <a:rPr lang="pl-PL" sz="2700" dirty="0" smtClean="0">
                <a:solidFill>
                  <a:schemeClr val="bg2"/>
                </a:solidFill>
              </a:rPr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Maps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Sets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61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en-US" b="1" dirty="0" smtClean="0"/>
              <a:t>Promise</a:t>
            </a:r>
            <a:r>
              <a:rPr lang="pl-PL" b="1" dirty="0" smtClean="0"/>
              <a:t>s</a:t>
            </a:r>
            <a:endParaRPr lang="en-US" i="1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20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>
          <a:ln>
            <a:noFill/>
          </a:ln>
        </p:spPr>
      </p:sp>
      <p:sp>
        <p:nvSpPr>
          <p:cNvPr id="3" name="Title 3"/>
          <p:cNvSpPr txBox="1">
            <a:spLocks/>
          </p:cNvSpPr>
          <p:nvPr/>
        </p:nvSpPr>
        <p:spPr>
          <a:xfrm>
            <a:off x="1700784" y="457200"/>
            <a:ext cx="6650387" cy="991041"/>
          </a:xfrm>
          <a:prstGeom prst="rect">
            <a:avLst/>
          </a:prstGeom>
          <a:ln w="12700">
            <a:round/>
          </a:ln>
        </p:spPr>
        <p:txBody>
          <a:bodyPr wrap="square" lIns="38100" tIns="38100" rIns="38100" bIns="38100" anchor="t">
            <a:sp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1000" b="1" i="0" u="none" strike="noStrike" cap="none" spc="-600" normalizeH="0" baseline="0" dirty="0">
                <a:ln>
                  <a:noFill/>
                </a:ln>
                <a:solidFill>
                  <a:srgbClr val="A7A7A7"/>
                </a:solidFill>
                <a:effectLst/>
                <a:uFillTx/>
                <a:latin typeface="Arial"/>
                <a:ea typeface="Arial"/>
                <a:cs typeface="Arial"/>
                <a:sym typeface="Helvetica"/>
              </a:defRPr>
            </a:lvl1pPr>
            <a:lvl2pPr marL="0" marR="0" indent="0" algn="l" defTabSz="18288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0" b="0" i="0" u="none" strike="noStrike" cap="none" spc="0" baseline="0">
                <a:ln>
                  <a:noFill/>
                </a:ln>
                <a:solidFill>
                  <a:schemeClr val="accent6">
                    <a:lumOff val="21372"/>
                  </a:schemeClr>
                </a:solidFill>
                <a:uFillTx/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lvl2pPr>
            <a:lvl3pPr marL="0" marR="0" indent="0" algn="l" defTabSz="18288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0" b="0" i="0" u="none" strike="noStrike" cap="none" spc="0" baseline="0">
                <a:ln>
                  <a:noFill/>
                </a:ln>
                <a:solidFill>
                  <a:schemeClr val="accent6">
                    <a:lumOff val="21372"/>
                  </a:schemeClr>
                </a:solidFill>
                <a:uFillTx/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lvl3pPr>
            <a:lvl4pPr marL="0" marR="0" indent="0" algn="l" defTabSz="18288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0" b="0" i="0" u="none" strike="noStrike" cap="none" spc="0" baseline="0">
                <a:ln>
                  <a:noFill/>
                </a:ln>
                <a:solidFill>
                  <a:schemeClr val="accent6">
                    <a:lumOff val="21372"/>
                  </a:schemeClr>
                </a:solidFill>
                <a:uFillTx/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lvl4pPr>
            <a:lvl5pPr marL="0" marR="0" indent="0" algn="l" defTabSz="18288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0" b="0" i="0" u="none" strike="noStrike" cap="none" spc="0" baseline="0">
                <a:ln>
                  <a:noFill/>
                </a:ln>
                <a:solidFill>
                  <a:schemeClr val="accent6">
                    <a:lumOff val="21372"/>
                  </a:schemeClr>
                </a:solidFill>
                <a:uFillTx/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lvl5pPr>
            <a:lvl6pPr marL="0" marR="0" indent="0" algn="l" defTabSz="18288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0" b="0" i="0" u="none" strike="noStrike" cap="none" spc="0" baseline="0">
                <a:ln>
                  <a:noFill/>
                </a:ln>
                <a:solidFill>
                  <a:schemeClr val="accent6">
                    <a:lumOff val="21372"/>
                  </a:schemeClr>
                </a:solidFill>
                <a:uFillTx/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lvl6pPr>
            <a:lvl7pPr marL="0" marR="0" indent="0" algn="l" defTabSz="18288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0" b="0" i="0" u="none" strike="noStrike" cap="none" spc="0" baseline="0">
                <a:ln>
                  <a:noFill/>
                </a:ln>
                <a:solidFill>
                  <a:schemeClr val="accent6">
                    <a:lumOff val="21372"/>
                  </a:schemeClr>
                </a:solidFill>
                <a:uFillTx/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lvl7pPr>
            <a:lvl8pPr marL="0" marR="0" indent="0" algn="l" defTabSz="18288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0" b="0" i="0" u="none" strike="noStrike" cap="none" spc="0" baseline="0">
                <a:ln>
                  <a:noFill/>
                </a:ln>
                <a:solidFill>
                  <a:schemeClr val="accent6">
                    <a:lumOff val="21372"/>
                  </a:schemeClr>
                </a:solidFill>
                <a:uFillTx/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lvl8pPr>
            <a:lvl9pPr marL="0" marR="0" indent="0" algn="l" defTabSz="18288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0" b="0" i="0" u="none" strike="noStrike" cap="none" spc="0" baseline="0">
                <a:ln>
                  <a:noFill/>
                </a:ln>
                <a:solidFill>
                  <a:schemeClr val="accent6">
                    <a:lumOff val="21372"/>
                  </a:schemeClr>
                </a:solidFill>
                <a:uFillTx/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lvl9pPr>
          </a:lstStyle>
          <a:p>
            <a:pPr hangingPunct="1"/>
            <a:r>
              <a:rPr lang="pl-PL" sz="6600" b="0" spc="-75" dirty="0" smtClean="0">
                <a:solidFill>
                  <a:schemeClr val="tx1"/>
                </a:solidFill>
              </a:rPr>
              <a:t>Infusion.js #1</a:t>
            </a:r>
            <a:endParaRPr lang="en-US" sz="6600" b="0" spc="-75" dirty="0">
              <a:solidFill>
                <a:schemeClr val="tx1"/>
              </a:solidFill>
            </a:endParaRPr>
          </a:p>
        </p:txBody>
      </p:sp>
      <p:sp>
        <p:nvSpPr>
          <p:cNvPr id="4" name="Text Placeholder 17"/>
          <p:cNvSpPr txBox="1">
            <a:spLocks/>
          </p:cNvSpPr>
          <p:nvPr/>
        </p:nvSpPr>
        <p:spPr>
          <a:xfrm>
            <a:off x="1661028" y="2200761"/>
            <a:ext cx="7408175" cy="286156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pl-PL" dirty="0" smtClean="0"/>
              <a:t>I</a:t>
            </a:r>
            <a:r>
              <a:rPr lang="en-US" dirty="0" err="1" smtClean="0"/>
              <a:t>ntroduction</a:t>
            </a:r>
            <a:r>
              <a:rPr lang="en-US" dirty="0" smtClean="0"/>
              <a:t> </a:t>
            </a:r>
            <a:r>
              <a:rPr lang="en-US" dirty="0"/>
              <a:t>to JSWonderland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pl-PL" sz="1600" dirty="0" smtClean="0">
                <a:solidFill>
                  <a:schemeClr val="bg1"/>
                </a:solidFill>
              </a:rPr>
              <a:t>Marcin Dudek</a:t>
            </a:r>
            <a:r>
              <a:rPr lang="en-US" sz="1600" dirty="0">
                <a:solidFill>
                  <a:schemeClr val="bg1"/>
                </a:solidFill>
              </a:rPr>
              <a:t/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pl-PL" sz="1600" dirty="0" smtClean="0">
                <a:solidFill>
                  <a:schemeClr val="bg1"/>
                </a:solidFill>
              </a:rPr>
              <a:t>Tomek Łaszkiewicz</a:t>
            </a:r>
            <a:r>
              <a:rPr lang="en-US" sz="1600" dirty="0">
                <a:solidFill>
                  <a:schemeClr val="bg1"/>
                </a:solidFill>
              </a:rPr>
              <a:t/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pl-PL" sz="1600" dirty="0" smtClean="0">
                <a:solidFill>
                  <a:schemeClr val="bg1"/>
                </a:solidFill>
              </a:rPr>
              <a:t>30</a:t>
            </a:r>
            <a:r>
              <a:rPr lang="en-US" sz="1600" dirty="0" smtClean="0">
                <a:solidFill>
                  <a:schemeClr val="bg1"/>
                </a:solidFill>
              </a:rPr>
              <a:t>/0</a:t>
            </a:r>
            <a:r>
              <a:rPr lang="pl-PL" sz="1600" dirty="0" smtClean="0">
                <a:solidFill>
                  <a:schemeClr val="bg1"/>
                </a:solidFill>
              </a:rPr>
              <a:t>3</a:t>
            </a:r>
            <a:r>
              <a:rPr lang="en-US" sz="1600" dirty="0" smtClean="0">
                <a:solidFill>
                  <a:schemeClr val="bg1"/>
                </a:solidFill>
              </a:rPr>
              <a:t>/</a:t>
            </a:r>
            <a:r>
              <a:rPr lang="pl-PL" sz="1600" dirty="0" smtClean="0">
                <a:solidFill>
                  <a:schemeClr val="bg1"/>
                </a:solidFill>
              </a:rPr>
              <a:t>2017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pl-PL" sz="1600" dirty="0" smtClean="0">
                <a:solidFill>
                  <a:schemeClr val="bg1"/>
                </a:solidFill>
              </a:rPr>
              <a:t>Wrocław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57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pl-PL" b="1" dirty="0" err="1" smtClean="0"/>
              <a:t>Classes</a:t>
            </a:r>
            <a:endParaRPr lang="en-US" i="1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1007540" y="1525784"/>
            <a:ext cx="7878552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Syntatic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sugar</a:t>
            </a:r>
            <a:r>
              <a:rPr lang="pl-PL" sz="2700" dirty="0">
                <a:solidFill>
                  <a:schemeClr val="bg2"/>
                </a:solidFill>
              </a:rPr>
              <a:t> for </a:t>
            </a:r>
            <a:r>
              <a:rPr lang="pl-PL" sz="2700" dirty="0" err="1">
                <a:solidFill>
                  <a:schemeClr val="bg2"/>
                </a:solidFill>
              </a:rPr>
              <a:t>constructor</a:t>
            </a:r>
            <a:r>
              <a:rPr lang="pl-PL" sz="2700" dirty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function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But </a:t>
            </a:r>
            <a:r>
              <a:rPr lang="en-US" sz="2700" dirty="0" smtClean="0">
                <a:solidFill>
                  <a:schemeClr val="bg2"/>
                </a:solidFill>
              </a:rPr>
              <a:t>still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sweet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939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pl-PL" b="1" dirty="0" err="1" smtClean="0"/>
              <a:t>Modules</a:t>
            </a:r>
            <a:endParaRPr lang="en-US" i="1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1007540" y="1525784"/>
            <a:ext cx="7878552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Avoid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polluting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global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namespaces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err="1" smtClean="0">
                <a:solidFill>
                  <a:schemeClr val="bg2"/>
                </a:solidFill>
              </a:rPr>
              <a:t>Very</a:t>
            </a:r>
            <a:r>
              <a:rPr lang="pl-PL" sz="2700" dirty="0" smtClean="0">
                <a:solidFill>
                  <a:schemeClr val="bg2"/>
                </a:solidFill>
              </a:rPr>
              <a:t> </a:t>
            </a:r>
            <a:r>
              <a:rPr lang="pl-PL" sz="2700" dirty="0" err="1" smtClean="0">
                <a:solidFill>
                  <a:schemeClr val="bg2"/>
                </a:solidFill>
              </a:rPr>
              <a:t>important</a:t>
            </a:r>
            <a:r>
              <a:rPr lang="pl-PL" sz="2700" dirty="0" smtClean="0">
                <a:solidFill>
                  <a:schemeClr val="bg2"/>
                </a:solidFill>
              </a:rPr>
              <a:t> for React</a:t>
            </a: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22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pl-PL" b="1" dirty="0" err="1" smtClean="0"/>
              <a:t>Async</a:t>
            </a:r>
            <a:r>
              <a:rPr lang="pl-PL" b="1" dirty="0" smtClean="0"/>
              <a:t> ES2017</a:t>
            </a:r>
            <a:endParaRPr lang="en-US" i="1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1699200" y="4004812"/>
            <a:ext cx="9356435" cy="133736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74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1698091" y="3901661"/>
            <a:ext cx="8763336" cy="90011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2378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58541-60C9-42A2-8392-FF12533A6B7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8763336" cy="900113"/>
          </a:xfrm>
        </p:spPr>
        <p:txBody>
          <a:bodyPr/>
          <a:lstStyle/>
          <a:p>
            <a:r>
              <a:rPr lang="pl-PL" dirty="0" smtClean="0"/>
              <a:t>Infusion.js? YES!</a:t>
            </a:r>
            <a:endParaRPr lang="en-US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698625" y="1844675"/>
            <a:ext cx="8751980" cy="299695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err="1" smtClean="0">
                <a:solidFill>
                  <a:schemeClr val="bg2"/>
                </a:solidFill>
              </a:rPr>
              <a:t>Why</a:t>
            </a:r>
            <a:r>
              <a:rPr lang="pl-PL" dirty="0" smtClean="0">
                <a:solidFill>
                  <a:schemeClr val="bg2"/>
                </a:solidFill>
              </a:rPr>
              <a:t>? </a:t>
            </a:r>
            <a:r>
              <a:rPr lang="pl-PL" dirty="0" err="1" smtClean="0">
                <a:solidFill>
                  <a:schemeClr val="bg2"/>
                </a:solidFill>
              </a:rPr>
              <a:t>Who</a:t>
            </a:r>
            <a:r>
              <a:rPr lang="pl-PL" dirty="0" smtClean="0">
                <a:solidFill>
                  <a:schemeClr val="bg2"/>
                </a:solidFill>
              </a:rPr>
              <a:t>? </a:t>
            </a:r>
            <a:r>
              <a:rPr lang="pl-PL" dirty="0" err="1" smtClean="0">
                <a:solidFill>
                  <a:schemeClr val="bg2"/>
                </a:solidFill>
              </a:rPr>
              <a:t>When</a:t>
            </a:r>
            <a:r>
              <a:rPr lang="pl-PL" dirty="0" smtClean="0">
                <a:solidFill>
                  <a:schemeClr val="bg2"/>
                </a:solidFill>
              </a:rPr>
              <a:t>? </a:t>
            </a:r>
            <a:r>
              <a:rPr lang="pl-PL" dirty="0" err="1" smtClean="0">
                <a:solidFill>
                  <a:schemeClr val="bg2"/>
                </a:solidFill>
              </a:rPr>
              <a:t>What</a:t>
            </a:r>
            <a:r>
              <a:rPr lang="pl-PL" dirty="0" smtClean="0">
                <a:solidFill>
                  <a:schemeClr val="bg2"/>
                </a:solidFill>
              </a:rPr>
              <a:t>?</a:t>
            </a:r>
          </a:p>
          <a:p>
            <a:endParaRPr lang="pl-PL" dirty="0" smtClean="0">
              <a:solidFill>
                <a:schemeClr val="bg2"/>
              </a:solidFill>
            </a:endParaRPr>
          </a:p>
          <a:p>
            <a:r>
              <a:rPr lang="pl-PL" dirty="0" err="1" smtClean="0">
                <a:solidFill>
                  <a:schemeClr val="bg2"/>
                </a:solidFill>
              </a:rPr>
              <a:t>Confluence</a:t>
            </a:r>
            <a:r>
              <a:rPr lang="pl-PL" dirty="0">
                <a:solidFill>
                  <a:schemeClr val="bg2"/>
                </a:solidFill>
              </a:rPr>
              <a:t>: </a:t>
            </a:r>
            <a:r>
              <a:rPr lang="pl-PL" dirty="0" smtClean="0">
                <a:solidFill>
                  <a:schemeClr val="bg2"/>
                </a:solidFill>
                <a:hlinkClick r:id="rId3"/>
              </a:rPr>
              <a:t>link</a:t>
            </a:r>
            <a:endParaRPr lang="pl-PL" dirty="0">
              <a:solidFill>
                <a:schemeClr val="bg2"/>
              </a:solidFill>
            </a:endParaRPr>
          </a:p>
          <a:p>
            <a:r>
              <a:rPr lang="pl-PL" dirty="0" err="1" smtClean="0">
                <a:solidFill>
                  <a:schemeClr val="bg2"/>
                </a:solidFill>
              </a:rPr>
              <a:t>Slack</a:t>
            </a:r>
            <a:r>
              <a:rPr lang="pl-PL" dirty="0" smtClean="0">
                <a:solidFill>
                  <a:schemeClr val="bg2"/>
                </a:solidFill>
              </a:rPr>
              <a:t> #</a:t>
            </a:r>
            <a:r>
              <a:rPr lang="pl-PL" dirty="0" err="1" smtClean="0">
                <a:solidFill>
                  <a:schemeClr val="bg2"/>
                </a:solidFill>
              </a:rPr>
              <a:t>infusionjs</a:t>
            </a:r>
            <a:r>
              <a:rPr lang="pl-PL" dirty="0" smtClean="0">
                <a:solidFill>
                  <a:schemeClr val="bg2"/>
                </a:solidFill>
              </a:rPr>
              <a:t> </a:t>
            </a:r>
            <a:r>
              <a:rPr lang="pl-PL" dirty="0" smtClean="0">
                <a:solidFill>
                  <a:schemeClr val="bg2"/>
                </a:solidFill>
                <a:hlinkClick r:id="rId4"/>
              </a:rPr>
              <a:t>link</a:t>
            </a:r>
            <a:endParaRPr lang="pl-PL" dirty="0" smtClean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75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/>
          <p:cNvSpPr txBox="1">
            <a:spLocks/>
          </p:cNvSpPr>
          <p:nvPr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72164" y="5392142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89808" y="3088759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7479" y="2213633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2902" y="4262938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7421" y="4967599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React!</a:t>
            </a:r>
            <a:endParaRPr lang="pl-PL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1007540" y="1525784"/>
            <a:ext cx="6573966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Popular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 smtClean="0">
                <a:solidFill>
                  <a:schemeClr val="bg2"/>
                </a:solidFill>
              </a:rPr>
              <a:t>Stable</a:t>
            </a:r>
            <a:endParaRPr lang="pl-PL" sz="2700" dirty="0" smtClean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Component </a:t>
            </a:r>
            <a:r>
              <a:rPr lang="en-US" sz="2700" dirty="0" smtClean="0">
                <a:solidFill>
                  <a:schemeClr val="bg2"/>
                </a:solidFill>
              </a:rPr>
              <a:t>philosophy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 smtClean="0">
                <a:solidFill>
                  <a:schemeClr val="bg2"/>
                </a:solidFill>
              </a:rPr>
              <a:t>Efficient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700" dirty="0" smtClean="0">
                <a:solidFill>
                  <a:schemeClr val="bg2"/>
                </a:solidFill>
              </a:rPr>
              <a:t>Maintained</a:t>
            </a:r>
            <a:r>
              <a:rPr lang="pl-PL" sz="2700" dirty="0" smtClean="0">
                <a:solidFill>
                  <a:schemeClr val="bg2"/>
                </a:solidFill>
              </a:rPr>
              <a:t> by Facebook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chemeClr val="bg2"/>
                </a:solidFill>
              </a:rPr>
              <a:t>Bonus: Native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66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/>
          <p:cNvSpPr txBox="1">
            <a:spLocks/>
          </p:cNvSpPr>
          <p:nvPr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72164" y="5392142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89808" y="3088759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7479" y="2213633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2902" y="4262938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7421" y="4967599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Book</a:t>
            </a:r>
            <a:r>
              <a:rPr lang="pl-PL" dirty="0" smtClean="0"/>
              <a:t>: Pro React</a:t>
            </a:r>
            <a:endParaRPr lang="pl-PL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4958862" y="1525784"/>
            <a:ext cx="2622644" cy="408957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rgbClr val="FFFFFF"/>
                </a:solidFill>
                <a:hlinkClick r:id="rId3"/>
              </a:rPr>
              <a:t>Amazon</a:t>
            </a:r>
            <a:endParaRPr lang="pl-PL" sz="2700" dirty="0" smtClean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700" dirty="0" smtClean="0">
                <a:solidFill>
                  <a:srgbClr val="FFFFFF"/>
                </a:solidFill>
                <a:hlinkClick r:id="rId4"/>
              </a:rPr>
              <a:t>Helion</a:t>
            </a:r>
            <a:endParaRPr lang="en-US" sz="2700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700" dirty="0">
              <a:solidFill>
                <a:schemeClr val="bg2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49" y="1525784"/>
            <a:ext cx="3454574" cy="464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36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4559834" cy="1756433"/>
          </a:xfrm>
        </p:spPr>
        <p:txBody>
          <a:bodyPr/>
          <a:lstStyle/>
          <a:p>
            <a:r>
              <a:rPr lang="pl-PL" dirty="0" smtClean="0"/>
              <a:t>JavaScript </a:t>
            </a:r>
            <a:r>
              <a:rPr lang="en-US" dirty="0" smtClean="0"/>
              <a:t>dark</a:t>
            </a:r>
            <a:r>
              <a:rPr lang="pl-PL" dirty="0" smtClean="0"/>
              <a:t> </a:t>
            </a:r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6" name="Slide Number Placeholder 1"/>
          <p:cNvSpPr txBox="1">
            <a:spLocks/>
          </p:cNvSpPr>
          <p:nvPr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72164" y="5392142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89808" y="3088759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7479" y="2213633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2902" y="4262938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7421" y="4967599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  <p:extLst>
      <p:ext uri="{BB962C8B-B14F-4D97-AF65-F5344CB8AC3E}">
        <p14:creationId xmlns:p14="http://schemas.microsoft.com/office/powerpoint/2010/main" val="324952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4559834" cy="1756433"/>
          </a:xfrm>
        </p:spPr>
        <p:txBody>
          <a:bodyPr/>
          <a:lstStyle/>
          <a:p>
            <a:r>
              <a:rPr lang="pl-PL" dirty="0" smtClean="0"/>
              <a:t>JavaScript </a:t>
            </a:r>
            <a:r>
              <a:rPr lang="en-US" dirty="0" smtClean="0"/>
              <a:t>basis</a:t>
            </a:r>
            <a:endParaRPr lang="en-US" dirty="0"/>
          </a:p>
        </p:txBody>
      </p:sp>
      <p:sp>
        <p:nvSpPr>
          <p:cNvPr id="6" name="Slide Number Placeholder 1"/>
          <p:cNvSpPr txBox="1">
            <a:spLocks/>
          </p:cNvSpPr>
          <p:nvPr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72164" y="5392142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89808" y="3088759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7479" y="2213633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2902" y="4262938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7421" y="4967599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  <p:extLst>
      <p:ext uri="{BB962C8B-B14F-4D97-AF65-F5344CB8AC3E}">
        <p14:creationId xmlns:p14="http://schemas.microsoft.com/office/powerpoint/2010/main" val="28746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972957" y="412848"/>
            <a:ext cx="10013264" cy="841424"/>
          </a:xfrm>
        </p:spPr>
        <p:txBody>
          <a:bodyPr/>
          <a:lstStyle/>
          <a:p>
            <a:r>
              <a:rPr lang="en-US" dirty="0"/>
              <a:t>always look on the bright side of </a:t>
            </a:r>
            <a:r>
              <a:rPr lang="pl-PL" dirty="0" err="1" smtClean="0"/>
              <a:t>js</a:t>
            </a:r>
            <a:endParaRPr lang="en-US" dirty="0"/>
          </a:p>
        </p:txBody>
      </p:sp>
      <p:sp>
        <p:nvSpPr>
          <p:cNvPr id="6" name="Slide Number Placeholder 1"/>
          <p:cNvSpPr txBox="1">
            <a:spLocks/>
          </p:cNvSpPr>
          <p:nvPr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72164" y="5392142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89808" y="3088759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7479" y="2213633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2902" y="4262938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7421" y="4967599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56" y="1298624"/>
            <a:ext cx="9397782" cy="541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95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1698091" y="457200"/>
            <a:ext cx="4559834" cy="1756433"/>
          </a:xfrm>
        </p:spPr>
        <p:txBody>
          <a:bodyPr/>
          <a:lstStyle/>
          <a:p>
            <a:r>
              <a:rPr lang="pl-PL" dirty="0" smtClean="0"/>
              <a:t>IDE – ale gdzie?</a:t>
            </a:r>
            <a:endParaRPr lang="en-US" dirty="0"/>
          </a:p>
        </p:txBody>
      </p:sp>
      <p:sp>
        <p:nvSpPr>
          <p:cNvPr id="6" name="Slide Number Placeholder 1"/>
          <p:cNvSpPr txBox="1">
            <a:spLocks/>
          </p:cNvSpPr>
          <p:nvPr/>
        </p:nvSpPr>
        <p:spPr>
          <a:xfrm>
            <a:off x="11375658" y="6552420"/>
            <a:ext cx="645160" cy="18351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472164" y="5392142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8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289808" y="3088759"/>
            <a:ext cx="1085850" cy="117978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9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7479" y="2213633"/>
            <a:ext cx="630937" cy="68551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0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2902" y="4262938"/>
            <a:ext cx="820089" cy="8910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1" name="Infusion_white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447421" y="4967599"/>
            <a:ext cx="514057" cy="558527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8099" y="2480050"/>
            <a:ext cx="3057525" cy="838200"/>
          </a:xfrm>
          <a:prstGeom prst="rect">
            <a:avLst/>
          </a:prstGeom>
        </p:spPr>
      </p:pic>
      <p:sp>
        <p:nvSpPr>
          <p:cNvPr id="12" name="Content Placeholder 3"/>
          <p:cNvSpPr txBox="1">
            <a:spLocks/>
          </p:cNvSpPr>
          <p:nvPr/>
        </p:nvSpPr>
        <p:spPr>
          <a:xfrm>
            <a:off x="3877563" y="3450299"/>
            <a:ext cx="823391" cy="81263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itchFamily="34" charset="0"/>
              <a:buNone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itchFamily="34" charset="0"/>
              <a:buNone/>
              <a:defRPr sz="27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82880" algn="l" defTabSz="914400" rtl="0" eaLnBrk="1" latinLnBrk="0" hangingPunct="1">
              <a:lnSpc>
                <a:spcPct val="105000"/>
              </a:lnSpc>
              <a:spcBef>
                <a:spcPts val="800"/>
              </a:spcBef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>
                <a:solidFill>
                  <a:schemeClr val="bg2"/>
                </a:solidFill>
              </a:rPr>
              <a:t>vs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0420" y="4239570"/>
            <a:ext cx="4257675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GT 2013">
  <a:themeElements>
    <a:clrScheme name="Custom 1">
      <a:dk1>
        <a:srgbClr val="000000"/>
      </a:dk1>
      <a:lt1>
        <a:srgbClr val="535353"/>
      </a:lt1>
      <a:dk2>
        <a:srgbClr val="B1B1B1"/>
      </a:dk2>
      <a:lt2>
        <a:srgbClr val="FFFFFF"/>
      </a:lt2>
      <a:accent1>
        <a:srgbClr val="0067B1"/>
      </a:accent1>
      <a:accent2>
        <a:srgbClr val="53585F"/>
      </a:accent2>
      <a:accent3>
        <a:srgbClr val="C8247F"/>
      </a:accent3>
      <a:accent4>
        <a:srgbClr val="A1AB12"/>
      </a:accent4>
      <a:accent5>
        <a:srgbClr val="C9D616"/>
      </a:accent5>
      <a:accent6>
        <a:srgbClr val="27ABF9"/>
      </a:accent6>
      <a:hlink>
        <a:srgbClr val="5F5F5F"/>
      </a:hlink>
      <a:folHlink>
        <a:srgbClr val="91919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  <a:prstDash val="dash"/>
        </a:ln>
      </a:spPr>
      <a:bodyPr wrap="square" lIns="0" rtlCol="0" anchor="ctr">
        <a:noAutofit/>
      </a:bodyPr>
      <a:lstStyle>
        <a:defPPr algn="ctr">
          <a:defRPr dirty="0" err="1" smtClean="0"/>
        </a:defPPr>
      </a:lst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 anchor="t">
        <a:spAutoFit/>
      </a:bodyPr>
      <a:lstStyle>
        <a:defPPr>
          <a:defRPr dirty="0" smtClean="0">
            <a:solidFill>
              <a:schemeClr val="bg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IGT November NOTES &amp; HANDOUTS">
      <a:dk1>
        <a:srgbClr val="000000"/>
      </a:dk1>
      <a:lt1>
        <a:srgbClr val="FFFFFF"/>
      </a:lt1>
      <a:dk2>
        <a:srgbClr val="A0A1A3"/>
      </a:dk2>
      <a:lt2>
        <a:srgbClr val="FFFFFF"/>
      </a:lt2>
      <a:accent1>
        <a:srgbClr val="616365"/>
      </a:accent1>
      <a:accent2>
        <a:srgbClr val="E98300"/>
      </a:accent2>
      <a:accent3>
        <a:srgbClr val="7AB800"/>
      </a:accent3>
      <a:accent4>
        <a:srgbClr val="009FDA"/>
      </a:accent4>
      <a:accent5>
        <a:srgbClr val="CF0072"/>
      </a:accent5>
      <a:accent6>
        <a:srgbClr val="ECC200"/>
      </a:accent6>
      <a:hlink>
        <a:srgbClr val="5F5F5F"/>
      </a:hlink>
      <a:folHlink>
        <a:srgbClr val="91919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IGT November NOTES &amp; HANDOUTS">
      <a:dk1>
        <a:srgbClr val="000000"/>
      </a:dk1>
      <a:lt1>
        <a:srgbClr val="FFFFFF"/>
      </a:lt1>
      <a:dk2>
        <a:srgbClr val="A0A1A3"/>
      </a:dk2>
      <a:lt2>
        <a:srgbClr val="FFFFFF"/>
      </a:lt2>
      <a:accent1>
        <a:srgbClr val="616365"/>
      </a:accent1>
      <a:accent2>
        <a:srgbClr val="E98300"/>
      </a:accent2>
      <a:accent3>
        <a:srgbClr val="7AB800"/>
      </a:accent3>
      <a:accent4>
        <a:srgbClr val="009FDA"/>
      </a:accent4>
      <a:accent5>
        <a:srgbClr val="CF0072"/>
      </a:accent5>
      <a:accent6>
        <a:srgbClr val="ECC200"/>
      </a:accent6>
      <a:hlink>
        <a:srgbClr val="5F5F5F"/>
      </a:hlink>
      <a:folHlink>
        <a:srgbClr val="91919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F12BE245991342A0587ECAD0C0C9B5" ma:contentTypeVersion="4" ma:contentTypeDescription="Create a new document." ma:contentTypeScope="" ma:versionID="20152eaca63f8d5512e40dbee0a2940d">
  <xsd:schema xmlns:xsd="http://www.w3.org/2001/XMLSchema" xmlns:xs="http://www.w3.org/2001/XMLSchema" xmlns:p="http://schemas.microsoft.com/office/2006/metadata/properties" xmlns:ns2="a77edf2c-91dc-4355-96cc-46f2baef6181" targetNamespace="http://schemas.microsoft.com/office/2006/metadata/properties" ma:root="true" ma:fieldsID="51de2683cc282c7e1d82d7048882591f" ns2:_="">
    <xsd:import namespace="a77edf2c-91dc-4355-96cc-46f2baef6181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7edf2c-91dc-4355-96cc-46f2baef618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641F26-B7E3-4AC6-98BD-DAECA3703D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7edf2c-91dc-4355-96cc-46f2baef61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7C1B002-77A9-492A-98F2-FAC5E32C0939}">
  <ds:schemaRefs>
    <ds:schemaRef ds:uri="http://purl.org/dc/terms/"/>
    <ds:schemaRef ds:uri="http://schemas.microsoft.com/office/infopath/2007/PartnerControls"/>
    <ds:schemaRef ds:uri="http://purl.org/dc/dcmitype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a77edf2c-91dc-4355-96cc-46f2baef6181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4F605015-1DD7-43D1-932A-6D3E8A87533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5372</TotalTime>
  <Words>381</Words>
  <Application>Microsoft Office PowerPoint</Application>
  <PresentationFormat>Widescreen</PresentationFormat>
  <Paragraphs>113</Paragraphs>
  <Slides>23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Helvetica</vt:lpstr>
      <vt:lpstr>Segoe UI Light</vt:lpstr>
      <vt:lpstr>Wingdings</vt:lpstr>
      <vt:lpstr>IGT 2013</vt:lpstr>
      <vt:lpstr>Are you ready?</vt:lpstr>
      <vt:lpstr>PowerPoint Presentation</vt:lpstr>
      <vt:lpstr>Infusion.js? YES!</vt:lpstr>
      <vt:lpstr>React!</vt:lpstr>
      <vt:lpstr>Book: Pro React</vt:lpstr>
      <vt:lpstr>JavaScript dark history</vt:lpstr>
      <vt:lpstr>JavaScript basis</vt:lpstr>
      <vt:lpstr>always look on the bright side of js</vt:lpstr>
      <vt:lpstr>IDE – ale gdzie?</vt:lpstr>
      <vt:lpstr>Atom</vt:lpstr>
      <vt:lpstr>VS Code</vt:lpstr>
      <vt:lpstr>ECMAScript 2015</vt:lpstr>
      <vt:lpstr>let and const</vt:lpstr>
      <vt:lpstr>Functions</vt:lpstr>
      <vt:lpstr>Objects</vt:lpstr>
      <vt:lpstr>Template strings</vt:lpstr>
      <vt:lpstr>Object.assign</vt:lpstr>
      <vt:lpstr>Collections</vt:lpstr>
      <vt:lpstr>Promises</vt:lpstr>
      <vt:lpstr>Classes</vt:lpstr>
      <vt:lpstr>Modules</vt:lpstr>
      <vt:lpstr>Async ES2017</vt:lpstr>
      <vt:lpstr>Thank you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Infusion 2017 PPT Template</dc:title>
  <dc:creator>kbassett@infusion.com</dc:creator>
  <cp:lastModifiedBy>Tomasz Laszkiewicz</cp:lastModifiedBy>
  <cp:revision>521</cp:revision>
  <cp:lastPrinted>2017-02-07T17:13:29Z</cp:lastPrinted>
  <dcterms:created xsi:type="dcterms:W3CDTF">2013-12-12T17:28:20Z</dcterms:created>
  <dcterms:modified xsi:type="dcterms:W3CDTF">2017-03-30T15:26:01Z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0x010100E8F12BE245991342A0587ECAD0C0C9B5</vt:lpwstr>
  </property>
</Properties>
</file>

<file path=docProps/thumbnail.jpeg>
</file>